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4"/>
  </p:notesMasterIdLst>
  <p:handoutMasterIdLst>
    <p:handoutMasterId r:id="rId25"/>
  </p:handoutMasterIdLst>
  <p:sldIdLst>
    <p:sldId id="256" r:id="rId2"/>
    <p:sldId id="257" r:id="rId3"/>
    <p:sldId id="258" r:id="rId4"/>
    <p:sldId id="260" r:id="rId5"/>
    <p:sldId id="263" r:id="rId6"/>
    <p:sldId id="264" r:id="rId7"/>
    <p:sldId id="266" r:id="rId8"/>
    <p:sldId id="267" r:id="rId9"/>
    <p:sldId id="259" r:id="rId10"/>
    <p:sldId id="277" r:id="rId11"/>
    <p:sldId id="262" r:id="rId12"/>
    <p:sldId id="265" r:id="rId13"/>
    <p:sldId id="273" r:id="rId14"/>
    <p:sldId id="276" r:id="rId15"/>
    <p:sldId id="271" r:id="rId16"/>
    <p:sldId id="275" r:id="rId17"/>
    <p:sldId id="268" r:id="rId18"/>
    <p:sldId id="269" r:id="rId19"/>
    <p:sldId id="279" r:id="rId20"/>
    <p:sldId id="278" r:id="rId21"/>
    <p:sldId id="272" r:id="rId22"/>
    <p:sldId id="274" r:id="rId23"/>
  </p:sldIdLst>
  <p:sldSz cx="12192000" cy="6858000"/>
  <p:notesSz cx="6858000" cy="9144000"/>
  <p:photoAlbum/>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A9B54C9-1CFC-4AF3-8CB8-DBFA7EC6AF0C}">
          <p14:sldIdLst>
            <p14:sldId id="256"/>
            <p14:sldId id="257"/>
          </p14:sldIdLst>
        </p14:section>
        <p14:section name="Untitled Section" id="{29B09301-1C73-4008-B4CC-15AB600960A3}">
          <p14:sldIdLst>
            <p14:sldId id="258"/>
            <p14:sldId id="260"/>
            <p14:sldId id="263"/>
            <p14:sldId id="264"/>
            <p14:sldId id="266"/>
            <p14:sldId id="267"/>
            <p14:sldId id="259"/>
            <p14:sldId id="277"/>
            <p14:sldId id="262"/>
            <p14:sldId id="265"/>
            <p14:sldId id="273"/>
            <p14:sldId id="276"/>
            <p14:sldId id="271"/>
            <p14:sldId id="275"/>
            <p14:sldId id="268"/>
            <p14:sldId id="269"/>
            <p14:sldId id="279"/>
            <p14:sldId id="278"/>
            <p14:sldId id="272"/>
            <p14:sldId id="27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N" initials="G" lastIdx="1" clrIdx="0">
    <p:extLst>
      <p:ext uri="{19B8F6BF-5375-455C-9EA6-DF929625EA0E}">
        <p15:presenceInfo xmlns:p15="http://schemas.microsoft.com/office/powerpoint/2012/main" userId="G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34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F2BAD7-CE6E-42DF-B577-EA0A553054A8}" type="doc">
      <dgm:prSet loTypeId="urn:microsoft.com/office/officeart/2005/8/layout/list1" loCatId="list" qsTypeId="urn:microsoft.com/office/officeart/2009/2/quickstyle/3d8" qsCatId="3D" csTypeId="urn:microsoft.com/office/officeart/2005/8/colors/accent1_2" csCatId="accent1" phldr="1"/>
      <dgm:spPr>
        <a:scene3d>
          <a:camera prst="perspectiveRight" zoom="82000"/>
          <a:lightRig rig="morning" dir="t">
            <a:rot lat="0" lon="0" rev="20400000"/>
          </a:lightRig>
        </a:scene3d>
      </dgm:spPr>
      <dgm:t>
        <a:bodyPr/>
        <a:lstStyle/>
        <a:p>
          <a:endParaRPr lang="en-IN"/>
        </a:p>
      </dgm:t>
    </dgm:pt>
    <dgm:pt modelId="{D4B1F562-232A-4CD7-872A-5CB523CE3B7A}">
      <dgm:prSet phldrT="[Tex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IN" sz="1400" dirty="0">
              <a:solidFill>
                <a:schemeClr val="bg1"/>
              </a:solidFill>
              <a:latin typeface="Arial Black" panose="020B0A04020102020204" pitchFamily="34" charset="0"/>
            </a:rPr>
            <a:t>Computer-generated imagery (CGI) </a:t>
          </a:r>
        </a:p>
      </dgm:t>
    </dgm:pt>
    <dgm:pt modelId="{A233F877-BB4B-40C3-83CF-78A74B62D3C0}" type="parTrans" cxnId="{FDD3B353-13F7-43DA-8668-442DF891356C}">
      <dgm:prSet/>
      <dgm:spPr/>
      <dgm:t>
        <a:bodyPr/>
        <a:lstStyle/>
        <a:p>
          <a:endParaRPr lang="en-IN" sz="1400">
            <a:solidFill>
              <a:schemeClr val="bg1"/>
            </a:solidFill>
            <a:latin typeface="Arial Black" panose="020B0A04020102020204" pitchFamily="34" charset="0"/>
          </a:endParaRPr>
        </a:p>
      </dgm:t>
    </dgm:pt>
    <dgm:pt modelId="{84879F92-50E6-41B2-BFE9-EF1BBF71E842}" type="sibTrans" cxnId="{FDD3B353-13F7-43DA-8668-442DF891356C}">
      <dgm:prSet/>
      <dgm:spPr/>
      <dgm:t>
        <a:bodyPr/>
        <a:lstStyle/>
        <a:p>
          <a:endParaRPr lang="en-IN" sz="1400">
            <a:solidFill>
              <a:schemeClr val="bg1"/>
            </a:solidFill>
            <a:latin typeface="Arial Black" panose="020B0A04020102020204" pitchFamily="34" charset="0"/>
          </a:endParaRPr>
        </a:p>
      </dgm:t>
    </dgm:pt>
    <dgm:pt modelId="{A6EDB056-90D8-4395-85AA-8BB8FA2D425C}">
      <dgm:prSet phldrT="[Tex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IN" sz="1400" dirty="0">
              <a:solidFill>
                <a:schemeClr val="bg1"/>
              </a:solidFill>
              <a:latin typeface="Arial Black" panose="020B0A04020102020204" pitchFamily="34" charset="0"/>
            </a:rPr>
            <a:t>Compositing  Matte painting </a:t>
          </a:r>
        </a:p>
      </dgm:t>
    </dgm:pt>
    <dgm:pt modelId="{B6EAEBBC-907D-487C-B9F2-5F2750883C51}" type="parTrans" cxnId="{A363BE21-6D92-42AA-88D0-376C86F11304}">
      <dgm:prSet/>
      <dgm:spPr/>
      <dgm:t>
        <a:bodyPr/>
        <a:lstStyle/>
        <a:p>
          <a:endParaRPr lang="en-IN" sz="1400">
            <a:solidFill>
              <a:schemeClr val="bg1"/>
            </a:solidFill>
            <a:latin typeface="Arial Black" panose="020B0A04020102020204" pitchFamily="34" charset="0"/>
          </a:endParaRPr>
        </a:p>
      </dgm:t>
    </dgm:pt>
    <dgm:pt modelId="{B4F82E58-FB94-4953-A0B4-4C3D8D883796}" type="sibTrans" cxnId="{A363BE21-6D92-42AA-88D0-376C86F11304}">
      <dgm:prSet/>
      <dgm:spPr/>
      <dgm:t>
        <a:bodyPr/>
        <a:lstStyle/>
        <a:p>
          <a:endParaRPr lang="en-IN" sz="1400">
            <a:solidFill>
              <a:schemeClr val="bg1"/>
            </a:solidFill>
            <a:latin typeface="Arial Black" panose="020B0A04020102020204" pitchFamily="34" charset="0"/>
          </a:endParaRPr>
        </a:p>
      </dgm:t>
    </dgm:pt>
    <dgm:pt modelId="{0D3F5B13-77ED-4F6A-98DA-7921014011A7}">
      <dgm:prSet phldrT="[Tex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IN" sz="1400" dirty="0">
              <a:solidFill>
                <a:schemeClr val="bg1"/>
              </a:solidFill>
              <a:latin typeface="Arial Black" panose="020B0A04020102020204" pitchFamily="34" charset="0"/>
            </a:rPr>
            <a:t>Animation  Texture painting </a:t>
          </a:r>
        </a:p>
      </dgm:t>
    </dgm:pt>
    <dgm:pt modelId="{40D9D609-836D-4551-8A11-60FD03EF2FA8}" type="parTrans" cxnId="{8EE62653-AC5D-4B56-8A5F-34F7108DC43A}">
      <dgm:prSet/>
      <dgm:spPr/>
      <dgm:t>
        <a:bodyPr/>
        <a:lstStyle/>
        <a:p>
          <a:endParaRPr lang="en-IN" sz="1400">
            <a:solidFill>
              <a:schemeClr val="bg1"/>
            </a:solidFill>
            <a:latin typeface="Arial Black" panose="020B0A04020102020204" pitchFamily="34" charset="0"/>
          </a:endParaRPr>
        </a:p>
      </dgm:t>
    </dgm:pt>
    <dgm:pt modelId="{1447ED11-E31E-4F96-AFED-144E46DF12BB}" type="sibTrans" cxnId="{8EE62653-AC5D-4B56-8A5F-34F7108DC43A}">
      <dgm:prSet/>
      <dgm:spPr/>
      <dgm:t>
        <a:bodyPr/>
        <a:lstStyle/>
        <a:p>
          <a:endParaRPr lang="en-IN" sz="1400">
            <a:solidFill>
              <a:schemeClr val="bg1"/>
            </a:solidFill>
            <a:latin typeface="Arial Black" panose="020B0A04020102020204" pitchFamily="34" charset="0"/>
          </a:endParaRPr>
        </a:p>
      </dgm:t>
    </dgm:pt>
    <dgm:pt modelId="{259B9D81-9AC5-4616-B945-44C3CDFE94A8}">
      <dgm:prSe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US" sz="1400" dirty="0">
              <a:solidFill>
                <a:schemeClr val="bg1"/>
              </a:solidFill>
              <a:latin typeface="Arial Black" panose="020B0A04020102020204" pitchFamily="34" charset="0"/>
            </a:rPr>
            <a:t>Lighting</a:t>
          </a:r>
          <a:endParaRPr lang="en-IN" sz="1400" dirty="0">
            <a:solidFill>
              <a:schemeClr val="bg1"/>
            </a:solidFill>
            <a:latin typeface="Arial Black" panose="020B0A04020102020204" pitchFamily="34" charset="0"/>
          </a:endParaRPr>
        </a:p>
      </dgm:t>
    </dgm:pt>
    <dgm:pt modelId="{74AB3F4D-9CD4-4B02-99E8-E77C1E6FFAFE}" type="parTrans" cxnId="{A725482E-2ABE-473C-9D9C-E6271D4B7438}">
      <dgm:prSet/>
      <dgm:spPr/>
      <dgm:t>
        <a:bodyPr/>
        <a:lstStyle/>
        <a:p>
          <a:endParaRPr lang="en-IN" sz="1400">
            <a:solidFill>
              <a:schemeClr val="bg1"/>
            </a:solidFill>
            <a:latin typeface="Arial Black" panose="020B0A04020102020204" pitchFamily="34" charset="0"/>
          </a:endParaRPr>
        </a:p>
      </dgm:t>
    </dgm:pt>
    <dgm:pt modelId="{9727B004-8724-404A-B861-8EAAC23F59A7}" type="sibTrans" cxnId="{A725482E-2ABE-473C-9D9C-E6271D4B7438}">
      <dgm:prSet/>
      <dgm:spPr/>
      <dgm:t>
        <a:bodyPr/>
        <a:lstStyle/>
        <a:p>
          <a:endParaRPr lang="en-IN" sz="1400">
            <a:solidFill>
              <a:schemeClr val="bg1"/>
            </a:solidFill>
            <a:latin typeface="Arial Black" panose="020B0A04020102020204" pitchFamily="34" charset="0"/>
          </a:endParaRPr>
        </a:p>
      </dgm:t>
    </dgm:pt>
    <dgm:pt modelId="{59D510D5-7DFB-4C4A-85D9-87D53002E00C}">
      <dgm:prSe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US" sz="1400" dirty="0">
              <a:solidFill>
                <a:schemeClr val="bg1"/>
              </a:solidFill>
              <a:latin typeface="Arial Black" panose="020B0A04020102020204" pitchFamily="34" charset="0"/>
            </a:rPr>
            <a:t>FX</a:t>
          </a:r>
          <a:endParaRPr lang="en-IN" sz="1400" dirty="0">
            <a:solidFill>
              <a:schemeClr val="bg1"/>
            </a:solidFill>
            <a:latin typeface="Arial Black" panose="020B0A04020102020204" pitchFamily="34" charset="0"/>
          </a:endParaRPr>
        </a:p>
      </dgm:t>
    </dgm:pt>
    <dgm:pt modelId="{9FC2A750-83FC-4279-AE27-8CAFED19F9FC}" type="parTrans" cxnId="{E750D693-564A-4471-8F5C-5F32CAF0FB5D}">
      <dgm:prSet/>
      <dgm:spPr/>
      <dgm:t>
        <a:bodyPr/>
        <a:lstStyle/>
        <a:p>
          <a:endParaRPr lang="en-IN" sz="1400">
            <a:solidFill>
              <a:schemeClr val="bg1"/>
            </a:solidFill>
            <a:latin typeface="Arial Black" panose="020B0A04020102020204" pitchFamily="34" charset="0"/>
          </a:endParaRPr>
        </a:p>
      </dgm:t>
    </dgm:pt>
    <dgm:pt modelId="{BF94B9E8-8BB0-4C9B-B5A7-52EE4B2176E8}" type="sibTrans" cxnId="{E750D693-564A-4471-8F5C-5F32CAF0FB5D}">
      <dgm:prSet/>
      <dgm:spPr/>
      <dgm:t>
        <a:bodyPr/>
        <a:lstStyle/>
        <a:p>
          <a:endParaRPr lang="en-IN" sz="1400">
            <a:solidFill>
              <a:schemeClr val="bg1"/>
            </a:solidFill>
            <a:latin typeface="Arial Black" panose="020B0A04020102020204" pitchFamily="34" charset="0"/>
          </a:endParaRPr>
        </a:p>
      </dgm:t>
    </dgm:pt>
    <dgm:pt modelId="{DA8F79CA-7AF9-45EB-B420-770CA961BFA6}">
      <dgm:prSe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US" sz="1400" dirty="0">
              <a:solidFill>
                <a:schemeClr val="bg1"/>
              </a:solidFill>
              <a:latin typeface="Arial Black" panose="020B0A04020102020204" pitchFamily="34" charset="0"/>
            </a:rPr>
            <a:t>Environment</a:t>
          </a:r>
        </a:p>
      </dgm:t>
    </dgm:pt>
    <dgm:pt modelId="{BA5B4C62-8ADD-4E36-BB7A-7241330E9A86}" type="parTrans" cxnId="{DEA47B4C-F525-43B4-A3CB-2A638B9FCCF0}">
      <dgm:prSet/>
      <dgm:spPr/>
      <dgm:t>
        <a:bodyPr/>
        <a:lstStyle/>
        <a:p>
          <a:endParaRPr lang="en-IN" sz="1400">
            <a:solidFill>
              <a:schemeClr val="bg1"/>
            </a:solidFill>
            <a:latin typeface="Arial Black" panose="020B0A04020102020204" pitchFamily="34" charset="0"/>
          </a:endParaRPr>
        </a:p>
      </dgm:t>
    </dgm:pt>
    <dgm:pt modelId="{AD5E8BA1-7E90-4A33-AB04-F9AB6E4BE21C}" type="sibTrans" cxnId="{DEA47B4C-F525-43B4-A3CB-2A638B9FCCF0}">
      <dgm:prSet/>
      <dgm:spPr/>
      <dgm:t>
        <a:bodyPr/>
        <a:lstStyle/>
        <a:p>
          <a:endParaRPr lang="en-IN" sz="1400">
            <a:solidFill>
              <a:schemeClr val="bg1"/>
            </a:solidFill>
            <a:latin typeface="Arial Black" panose="020B0A04020102020204" pitchFamily="34" charset="0"/>
          </a:endParaRPr>
        </a:p>
      </dgm:t>
    </dgm:pt>
    <dgm:pt modelId="{4131426D-42F4-4761-86F9-0759B5A48E42}">
      <dgm:prSet custT="1">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t>
        <a:bodyPr/>
        <a:lstStyle/>
        <a:p>
          <a:r>
            <a:rPr lang="en-US" sz="1400" dirty="0" err="1">
              <a:solidFill>
                <a:schemeClr val="bg1"/>
              </a:solidFill>
              <a:latin typeface="Arial Black" panose="020B0A04020102020204" pitchFamily="34" charset="0"/>
            </a:rPr>
            <a:t>Matchmoving</a:t>
          </a:r>
          <a:endParaRPr lang="en-US" sz="1400" dirty="0">
            <a:solidFill>
              <a:schemeClr val="bg1"/>
            </a:solidFill>
            <a:latin typeface="Arial Black" panose="020B0A04020102020204" pitchFamily="34" charset="0"/>
          </a:endParaRPr>
        </a:p>
      </dgm:t>
    </dgm:pt>
    <dgm:pt modelId="{9F425BD8-8D29-41C1-A3C9-E802C61EBD8E}" type="parTrans" cxnId="{29B5C991-8C25-4EFB-8B50-B650D7CC3F3A}">
      <dgm:prSet/>
      <dgm:spPr/>
      <dgm:t>
        <a:bodyPr/>
        <a:lstStyle/>
        <a:p>
          <a:endParaRPr lang="en-IN" sz="1400">
            <a:solidFill>
              <a:schemeClr val="bg1"/>
            </a:solidFill>
            <a:latin typeface="Arial Black" panose="020B0A04020102020204" pitchFamily="34" charset="0"/>
          </a:endParaRPr>
        </a:p>
      </dgm:t>
    </dgm:pt>
    <dgm:pt modelId="{8CB346DB-0A7D-488B-B4EA-E570604B2218}" type="sibTrans" cxnId="{29B5C991-8C25-4EFB-8B50-B650D7CC3F3A}">
      <dgm:prSet/>
      <dgm:spPr/>
      <dgm:t>
        <a:bodyPr/>
        <a:lstStyle/>
        <a:p>
          <a:endParaRPr lang="en-IN" sz="1400">
            <a:solidFill>
              <a:schemeClr val="bg1"/>
            </a:solidFill>
            <a:latin typeface="Arial Black" panose="020B0A04020102020204" pitchFamily="34" charset="0"/>
          </a:endParaRPr>
        </a:p>
      </dgm:t>
    </dgm:pt>
    <dgm:pt modelId="{D01DF35C-FAEE-4D60-91FF-A173F745200F}" type="pres">
      <dgm:prSet presAssocID="{DAF2BAD7-CE6E-42DF-B577-EA0A553054A8}" presName="linear" presStyleCnt="0">
        <dgm:presLayoutVars>
          <dgm:dir/>
          <dgm:animLvl val="lvl"/>
          <dgm:resizeHandles val="exact"/>
        </dgm:presLayoutVars>
      </dgm:prSet>
      <dgm:spPr/>
    </dgm:pt>
    <dgm:pt modelId="{1553BD2B-D6ED-478D-86E7-1364755EDD92}" type="pres">
      <dgm:prSet presAssocID="{D4B1F562-232A-4CD7-872A-5CB523CE3B7A}" presName="parentLin" presStyleCnt="0"/>
      <dgm:spPr>
        <a:sp3d>
          <a:bevelT/>
        </a:sp3d>
      </dgm:spPr>
    </dgm:pt>
    <dgm:pt modelId="{39BD96C8-DF6E-420F-8CE8-EB8606F0A071}" type="pres">
      <dgm:prSet presAssocID="{D4B1F562-232A-4CD7-872A-5CB523CE3B7A}" presName="parentLeftMargin" presStyleLbl="node1" presStyleIdx="0" presStyleCnt="7"/>
      <dgm:spPr/>
    </dgm:pt>
    <dgm:pt modelId="{00F2954C-954B-4981-B585-7528C49580CD}" type="pres">
      <dgm:prSet presAssocID="{D4B1F562-232A-4CD7-872A-5CB523CE3B7A}" presName="parentText" presStyleLbl="node1" presStyleIdx="0" presStyleCnt="7">
        <dgm:presLayoutVars>
          <dgm:chMax val="0"/>
          <dgm:bulletEnabled val="1"/>
        </dgm:presLayoutVars>
      </dgm:prSet>
      <dgm:spPr/>
    </dgm:pt>
    <dgm:pt modelId="{3E90C96E-1C83-47CB-8305-F5FE73414B9E}" type="pres">
      <dgm:prSet presAssocID="{D4B1F562-232A-4CD7-872A-5CB523CE3B7A}" presName="negativeSpace" presStyleCnt="0"/>
      <dgm:spPr>
        <a:sp3d>
          <a:bevelT/>
        </a:sp3d>
      </dgm:spPr>
    </dgm:pt>
    <dgm:pt modelId="{5D5F3846-6485-43E2-8326-42E6FA0366F5}" type="pres">
      <dgm:prSet presAssocID="{D4B1F562-232A-4CD7-872A-5CB523CE3B7A}" presName="childText" presStyleLbl="conFgAcc1" presStyleIdx="0"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7385BDC3-1A59-44B2-A014-E3FDC613EE55}" type="pres">
      <dgm:prSet presAssocID="{84879F92-50E6-41B2-BFE9-EF1BBF71E842}" presName="spaceBetweenRectangles" presStyleCnt="0"/>
      <dgm:spPr>
        <a:sp3d>
          <a:bevelT/>
        </a:sp3d>
      </dgm:spPr>
    </dgm:pt>
    <dgm:pt modelId="{5D8E0F11-AE7C-4A47-924D-F6A8D13F52D4}" type="pres">
      <dgm:prSet presAssocID="{A6EDB056-90D8-4395-85AA-8BB8FA2D425C}" presName="parentLin" presStyleCnt="0"/>
      <dgm:spPr>
        <a:sp3d>
          <a:bevelT/>
        </a:sp3d>
      </dgm:spPr>
    </dgm:pt>
    <dgm:pt modelId="{4C4E26E3-407B-4B12-B920-E6E2E3829BCF}" type="pres">
      <dgm:prSet presAssocID="{A6EDB056-90D8-4395-85AA-8BB8FA2D425C}" presName="parentLeftMargin" presStyleLbl="node1" presStyleIdx="0" presStyleCnt="7"/>
      <dgm:spPr/>
    </dgm:pt>
    <dgm:pt modelId="{BC123096-2BD5-4519-890B-AF517B2B3BB5}" type="pres">
      <dgm:prSet presAssocID="{A6EDB056-90D8-4395-85AA-8BB8FA2D425C}" presName="parentText" presStyleLbl="node1" presStyleIdx="1" presStyleCnt="7">
        <dgm:presLayoutVars>
          <dgm:chMax val="0"/>
          <dgm:bulletEnabled val="1"/>
        </dgm:presLayoutVars>
      </dgm:prSet>
      <dgm:spPr/>
    </dgm:pt>
    <dgm:pt modelId="{2C91CEF2-9591-4649-B3EF-A8727F5C618A}" type="pres">
      <dgm:prSet presAssocID="{A6EDB056-90D8-4395-85AA-8BB8FA2D425C}" presName="negativeSpace" presStyleCnt="0"/>
      <dgm:spPr>
        <a:sp3d>
          <a:bevelT/>
        </a:sp3d>
      </dgm:spPr>
    </dgm:pt>
    <dgm:pt modelId="{8AAD2776-0239-4DAA-B3AB-ED1B846A3937}" type="pres">
      <dgm:prSet presAssocID="{A6EDB056-90D8-4395-85AA-8BB8FA2D425C}" presName="childText" presStyleLbl="conFgAcc1" presStyleIdx="1"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984AB792-6243-4D6F-8C71-BAB523A66631}" type="pres">
      <dgm:prSet presAssocID="{B4F82E58-FB94-4953-A0B4-4C3D8D883796}" presName="spaceBetweenRectangles" presStyleCnt="0"/>
      <dgm:spPr>
        <a:sp3d>
          <a:bevelT/>
        </a:sp3d>
      </dgm:spPr>
    </dgm:pt>
    <dgm:pt modelId="{388FD50F-23C4-4A2E-AD47-EC7CFCCE2FE6}" type="pres">
      <dgm:prSet presAssocID="{0D3F5B13-77ED-4F6A-98DA-7921014011A7}" presName="parentLin" presStyleCnt="0"/>
      <dgm:spPr>
        <a:sp3d>
          <a:bevelT/>
        </a:sp3d>
      </dgm:spPr>
    </dgm:pt>
    <dgm:pt modelId="{811904A4-750D-4F85-920B-0C064D124FBD}" type="pres">
      <dgm:prSet presAssocID="{0D3F5B13-77ED-4F6A-98DA-7921014011A7}" presName="parentLeftMargin" presStyleLbl="node1" presStyleIdx="1" presStyleCnt="7"/>
      <dgm:spPr/>
    </dgm:pt>
    <dgm:pt modelId="{8CE57F17-5720-4680-8BAA-972BE3C41A8D}" type="pres">
      <dgm:prSet presAssocID="{0D3F5B13-77ED-4F6A-98DA-7921014011A7}" presName="parentText" presStyleLbl="node1" presStyleIdx="2" presStyleCnt="7">
        <dgm:presLayoutVars>
          <dgm:chMax val="0"/>
          <dgm:bulletEnabled val="1"/>
        </dgm:presLayoutVars>
      </dgm:prSet>
      <dgm:spPr/>
    </dgm:pt>
    <dgm:pt modelId="{7E85333E-AD74-45ED-911F-833CFF2E10FF}" type="pres">
      <dgm:prSet presAssocID="{0D3F5B13-77ED-4F6A-98DA-7921014011A7}" presName="negativeSpace" presStyleCnt="0"/>
      <dgm:spPr>
        <a:sp3d>
          <a:bevelT/>
        </a:sp3d>
      </dgm:spPr>
    </dgm:pt>
    <dgm:pt modelId="{5FCB327F-BA79-434D-B102-D1E1EC1DAF21}" type="pres">
      <dgm:prSet presAssocID="{0D3F5B13-77ED-4F6A-98DA-7921014011A7}" presName="childText" presStyleLbl="conFgAcc1" presStyleIdx="2"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221B7673-472E-4AEF-8B8E-7161EF349928}" type="pres">
      <dgm:prSet presAssocID="{1447ED11-E31E-4F96-AFED-144E46DF12BB}" presName="spaceBetweenRectangles" presStyleCnt="0"/>
      <dgm:spPr>
        <a:sp3d>
          <a:bevelT/>
        </a:sp3d>
      </dgm:spPr>
    </dgm:pt>
    <dgm:pt modelId="{49CE2E44-CA3F-491C-85E9-30868B75C6B4}" type="pres">
      <dgm:prSet presAssocID="{259B9D81-9AC5-4616-B945-44C3CDFE94A8}" presName="parentLin" presStyleCnt="0"/>
      <dgm:spPr>
        <a:sp3d>
          <a:bevelT/>
        </a:sp3d>
      </dgm:spPr>
    </dgm:pt>
    <dgm:pt modelId="{D8986298-D4BE-4A1A-9DDC-CA70CA04AD4D}" type="pres">
      <dgm:prSet presAssocID="{259B9D81-9AC5-4616-B945-44C3CDFE94A8}" presName="parentLeftMargin" presStyleLbl="node1" presStyleIdx="2" presStyleCnt="7"/>
      <dgm:spPr/>
    </dgm:pt>
    <dgm:pt modelId="{5D353F6D-957A-4E50-B293-1FDA7FF41ECF}" type="pres">
      <dgm:prSet presAssocID="{259B9D81-9AC5-4616-B945-44C3CDFE94A8}" presName="parentText" presStyleLbl="node1" presStyleIdx="3" presStyleCnt="7">
        <dgm:presLayoutVars>
          <dgm:chMax val="0"/>
          <dgm:bulletEnabled val="1"/>
        </dgm:presLayoutVars>
      </dgm:prSet>
      <dgm:spPr/>
    </dgm:pt>
    <dgm:pt modelId="{943DA42C-90A6-443B-8BC9-5547FAF7FF9C}" type="pres">
      <dgm:prSet presAssocID="{259B9D81-9AC5-4616-B945-44C3CDFE94A8}" presName="negativeSpace" presStyleCnt="0"/>
      <dgm:spPr>
        <a:sp3d>
          <a:bevelT/>
        </a:sp3d>
      </dgm:spPr>
    </dgm:pt>
    <dgm:pt modelId="{D399B205-74B1-49F4-808A-A2A3CE02FDB0}" type="pres">
      <dgm:prSet presAssocID="{259B9D81-9AC5-4616-B945-44C3CDFE94A8}" presName="childText" presStyleLbl="conFgAcc1" presStyleIdx="3"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EB10DEE1-F353-4FEE-9026-6254F1639DA0}" type="pres">
      <dgm:prSet presAssocID="{9727B004-8724-404A-B861-8EAAC23F59A7}" presName="spaceBetweenRectangles" presStyleCnt="0"/>
      <dgm:spPr>
        <a:sp3d>
          <a:bevelT/>
        </a:sp3d>
      </dgm:spPr>
    </dgm:pt>
    <dgm:pt modelId="{C6F12A8F-0E66-4F42-A5FB-1B751A8C1786}" type="pres">
      <dgm:prSet presAssocID="{59D510D5-7DFB-4C4A-85D9-87D53002E00C}" presName="parentLin" presStyleCnt="0"/>
      <dgm:spPr>
        <a:sp3d>
          <a:bevelT/>
        </a:sp3d>
      </dgm:spPr>
    </dgm:pt>
    <dgm:pt modelId="{0EB6C167-3A49-494F-8444-75E2EC2BAE9B}" type="pres">
      <dgm:prSet presAssocID="{59D510D5-7DFB-4C4A-85D9-87D53002E00C}" presName="parentLeftMargin" presStyleLbl="node1" presStyleIdx="3" presStyleCnt="7"/>
      <dgm:spPr/>
    </dgm:pt>
    <dgm:pt modelId="{6B635B63-F6AE-486B-9823-CC4AF1A4E7E8}" type="pres">
      <dgm:prSet presAssocID="{59D510D5-7DFB-4C4A-85D9-87D53002E00C}" presName="parentText" presStyleLbl="node1" presStyleIdx="4" presStyleCnt="7">
        <dgm:presLayoutVars>
          <dgm:chMax val="0"/>
          <dgm:bulletEnabled val="1"/>
        </dgm:presLayoutVars>
      </dgm:prSet>
      <dgm:spPr/>
    </dgm:pt>
    <dgm:pt modelId="{932637B9-8AD4-4330-842D-0C61D5515ADD}" type="pres">
      <dgm:prSet presAssocID="{59D510D5-7DFB-4C4A-85D9-87D53002E00C}" presName="negativeSpace" presStyleCnt="0"/>
      <dgm:spPr>
        <a:sp3d>
          <a:bevelT/>
        </a:sp3d>
      </dgm:spPr>
    </dgm:pt>
    <dgm:pt modelId="{6D6CD4AC-8B6F-4407-9F49-9CACF69A7273}" type="pres">
      <dgm:prSet presAssocID="{59D510D5-7DFB-4C4A-85D9-87D53002E00C}" presName="childText" presStyleLbl="conFgAcc1" presStyleIdx="4"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8B1FBDBF-39FC-430B-B729-67F2B08C494E}" type="pres">
      <dgm:prSet presAssocID="{BF94B9E8-8BB0-4C9B-B5A7-52EE4B2176E8}" presName="spaceBetweenRectangles" presStyleCnt="0"/>
      <dgm:spPr>
        <a:sp3d>
          <a:bevelT/>
        </a:sp3d>
      </dgm:spPr>
    </dgm:pt>
    <dgm:pt modelId="{4F393792-9AAE-4F10-B363-6A9DC972D90A}" type="pres">
      <dgm:prSet presAssocID="{DA8F79CA-7AF9-45EB-B420-770CA961BFA6}" presName="parentLin" presStyleCnt="0"/>
      <dgm:spPr>
        <a:sp3d>
          <a:bevelT/>
        </a:sp3d>
      </dgm:spPr>
    </dgm:pt>
    <dgm:pt modelId="{39CD4E8D-0A81-4E4D-8738-8F8279638F67}" type="pres">
      <dgm:prSet presAssocID="{DA8F79CA-7AF9-45EB-B420-770CA961BFA6}" presName="parentLeftMargin" presStyleLbl="node1" presStyleIdx="4" presStyleCnt="7"/>
      <dgm:spPr/>
    </dgm:pt>
    <dgm:pt modelId="{35D5D1DD-ED5B-42A5-8341-873924EF5837}" type="pres">
      <dgm:prSet presAssocID="{DA8F79CA-7AF9-45EB-B420-770CA961BFA6}" presName="parentText" presStyleLbl="node1" presStyleIdx="5" presStyleCnt="7">
        <dgm:presLayoutVars>
          <dgm:chMax val="0"/>
          <dgm:bulletEnabled val="1"/>
        </dgm:presLayoutVars>
      </dgm:prSet>
      <dgm:spPr/>
    </dgm:pt>
    <dgm:pt modelId="{272EE5BF-B1BD-484E-8F07-271D332364E8}" type="pres">
      <dgm:prSet presAssocID="{DA8F79CA-7AF9-45EB-B420-770CA961BFA6}" presName="negativeSpace" presStyleCnt="0"/>
      <dgm:spPr>
        <a:sp3d>
          <a:bevelT/>
        </a:sp3d>
      </dgm:spPr>
    </dgm:pt>
    <dgm:pt modelId="{F96D002E-A992-4F95-9487-2C4CE60501C1}" type="pres">
      <dgm:prSet presAssocID="{DA8F79CA-7AF9-45EB-B420-770CA961BFA6}" presName="childText" presStyleLbl="conFgAcc1" presStyleIdx="5"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 modelId="{2CB44B98-D9E1-4E73-B4BF-D304D9D18E85}" type="pres">
      <dgm:prSet presAssocID="{AD5E8BA1-7E90-4A33-AB04-F9AB6E4BE21C}" presName="spaceBetweenRectangles" presStyleCnt="0"/>
      <dgm:spPr>
        <a:sp3d>
          <a:bevelT/>
        </a:sp3d>
      </dgm:spPr>
    </dgm:pt>
    <dgm:pt modelId="{B234ACE5-0B3F-449E-8532-8073ED5DAD1F}" type="pres">
      <dgm:prSet presAssocID="{4131426D-42F4-4761-86F9-0759B5A48E42}" presName="parentLin" presStyleCnt="0"/>
      <dgm:spPr>
        <a:sp3d>
          <a:bevelT/>
        </a:sp3d>
      </dgm:spPr>
    </dgm:pt>
    <dgm:pt modelId="{85623859-F182-4013-BC52-BF9A8D50F6B4}" type="pres">
      <dgm:prSet presAssocID="{4131426D-42F4-4761-86F9-0759B5A48E42}" presName="parentLeftMargin" presStyleLbl="node1" presStyleIdx="5" presStyleCnt="7"/>
      <dgm:spPr/>
    </dgm:pt>
    <dgm:pt modelId="{7C59833F-A724-45BA-BB2A-DA8DE606C7E5}" type="pres">
      <dgm:prSet presAssocID="{4131426D-42F4-4761-86F9-0759B5A48E42}" presName="parentText" presStyleLbl="node1" presStyleIdx="6" presStyleCnt="7">
        <dgm:presLayoutVars>
          <dgm:chMax val="0"/>
          <dgm:bulletEnabled val="1"/>
        </dgm:presLayoutVars>
      </dgm:prSet>
      <dgm:spPr/>
    </dgm:pt>
    <dgm:pt modelId="{08D309A5-6B8E-4513-87D7-B82E77E57A3B}" type="pres">
      <dgm:prSet presAssocID="{4131426D-42F4-4761-86F9-0759B5A48E42}" presName="negativeSpace" presStyleCnt="0"/>
      <dgm:spPr>
        <a:sp3d>
          <a:bevelT/>
        </a:sp3d>
      </dgm:spPr>
    </dgm:pt>
    <dgm:pt modelId="{504EE2B7-7446-4EB4-9062-67062630B28A}" type="pres">
      <dgm:prSet presAssocID="{4131426D-42F4-4761-86F9-0759B5A48E42}" presName="childText" presStyleLbl="conFgAcc1" presStyleIdx="6" presStyleCnt="7">
        <dgm:presLayoutVars>
          <dgm:bulletEnabled val="1"/>
        </dgm:presLayoutVars>
        <dgm:style>
          <a:lnRef idx="1">
            <a:schemeClr val="accent2"/>
          </a:lnRef>
          <a:fillRef idx="2">
            <a:schemeClr val="accent2"/>
          </a:fillRef>
          <a:effectRef idx="1">
            <a:schemeClr val="accent2"/>
          </a:effectRef>
          <a:fontRef idx="minor">
            <a:schemeClr val="dk1"/>
          </a:fontRef>
        </dgm:style>
      </dgm:prSet>
      <dgm:spPr>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gradFill>
      </dgm:spPr>
    </dgm:pt>
  </dgm:ptLst>
  <dgm:cxnLst>
    <dgm:cxn modelId="{EE022508-C68F-4C77-96E8-D567126E3015}" type="presOf" srcId="{4131426D-42F4-4761-86F9-0759B5A48E42}" destId="{85623859-F182-4013-BC52-BF9A8D50F6B4}" srcOrd="0" destOrd="0" presId="urn:microsoft.com/office/officeart/2005/8/layout/list1"/>
    <dgm:cxn modelId="{38A54B0A-665D-4D4B-935B-A181BED6B662}" type="presOf" srcId="{DA8F79CA-7AF9-45EB-B420-770CA961BFA6}" destId="{35D5D1DD-ED5B-42A5-8341-873924EF5837}" srcOrd="1" destOrd="0" presId="urn:microsoft.com/office/officeart/2005/8/layout/list1"/>
    <dgm:cxn modelId="{6A5BE613-5B27-4BC4-AD25-9492D4E1F39D}" type="presOf" srcId="{DAF2BAD7-CE6E-42DF-B577-EA0A553054A8}" destId="{D01DF35C-FAEE-4D60-91FF-A173F745200F}" srcOrd="0" destOrd="0" presId="urn:microsoft.com/office/officeart/2005/8/layout/list1"/>
    <dgm:cxn modelId="{A363BE21-6D92-42AA-88D0-376C86F11304}" srcId="{DAF2BAD7-CE6E-42DF-B577-EA0A553054A8}" destId="{A6EDB056-90D8-4395-85AA-8BB8FA2D425C}" srcOrd="1" destOrd="0" parTransId="{B6EAEBBC-907D-487C-B9F2-5F2750883C51}" sibTransId="{B4F82E58-FB94-4953-A0B4-4C3D8D883796}"/>
    <dgm:cxn modelId="{624AA922-D977-442E-9FCA-8CA54A7427F8}" type="presOf" srcId="{259B9D81-9AC5-4616-B945-44C3CDFE94A8}" destId="{D8986298-D4BE-4A1A-9DDC-CA70CA04AD4D}" srcOrd="0" destOrd="0" presId="urn:microsoft.com/office/officeart/2005/8/layout/list1"/>
    <dgm:cxn modelId="{A725482E-2ABE-473C-9D9C-E6271D4B7438}" srcId="{DAF2BAD7-CE6E-42DF-B577-EA0A553054A8}" destId="{259B9D81-9AC5-4616-B945-44C3CDFE94A8}" srcOrd="3" destOrd="0" parTransId="{74AB3F4D-9CD4-4B02-99E8-E77C1E6FFAFE}" sibTransId="{9727B004-8724-404A-B861-8EAAC23F59A7}"/>
    <dgm:cxn modelId="{E806336A-BEAA-488B-9BFA-2C7D9722C056}" type="presOf" srcId="{4131426D-42F4-4761-86F9-0759B5A48E42}" destId="{7C59833F-A724-45BA-BB2A-DA8DE606C7E5}" srcOrd="1" destOrd="0" presId="urn:microsoft.com/office/officeart/2005/8/layout/list1"/>
    <dgm:cxn modelId="{DEA47B4C-F525-43B4-A3CB-2A638B9FCCF0}" srcId="{DAF2BAD7-CE6E-42DF-B577-EA0A553054A8}" destId="{DA8F79CA-7AF9-45EB-B420-770CA961BFA6}" srcOrd="5" destOrd="0" parTransId="{BA5B4C62-8ADD-4E36-BB7A-7241330E9A86}" sibTransId="{AD5E8BA1-7E90-4A33-AB04-F9AB6E4BE21C}"/>
    <dgm:cxn modelId="{8EE62653-AC5D-4B56-8A5F-34F7108DC43A}" srcId="{DAF2BAD7-CE6E-42DF-B577-EA0A553054A8}" destId="{0D3F5B13-77ED-4F6A-98DA-7921014011A7}" srcOrd="2" destOrd="0" parTransId="{40D9D609-836D-4551-8A11-60FD03EF2FA8}" sibTransId="{1447ED11-E31E-4F96-AFED-144E46DF12BB}"/>
    <dgm:cxn modelId="{FDD3B353-13F7-43DA-8668-442DF891356C}" srcId="{DAF2BAD7-CE6E-42DF-B577-EA0A553054A8}" destId="{D4B1F562-232A-4CD7-872A-5CB523CE3B7A}" srcOrd="0" destOrd="0" parTransId="{A233F877-BB4B-40C3-83CF-78A74B62D3C0}" sibTransId="{84879F92-50E6-41B2-BFE9-EF1BBF71E842}"/>
    <dgm:cxn modelId="{2394F478-7436-44C1-8A72-D9A518C72EAC}" type="presOf" srcId="{A6EDB056-90D8-4395-85AA-8BB8FA2D425C}" destId="{4C4E26E3-407B-4B12-B920-E6E2E3829BCF}" srcOrd="0" destOrd="0" presId="urn:microsoft.com/office/officeart/2005/8/layout/list1"/>
    <dgm:cxn modelId="{5344197E-E9B3-40AF-8482-EB03E005C2A7}" type="presOf" srcId="{A6EDB056-90D8-4395-85AA-8BB8FA2D425C}" destId="{BC123096-2BD5-4519-890B-AF517B2B3BB5}" srcOrd="1" destOrd="0" presId="urn:microsoft.com/office/officeart/2005/8/layout/list1"/>
    <dgm:cxn modelId="{1255B184-CCC1-4AA7-8276-EC856C552358}" type="presOf" srcId="{D4B1F562-232A-4CD7-872A-5CB523CE3B7A}" destId="{00F2954C-954B-4981-B585-7528C49580CD}" srcOrd="1" destOrd="0" presId="urn:microsoft.com/office/officeart/2005/8/layout/list1"/>
    <dgm:cxn modelId="{29B5C991-8C25-4EFB-8B50-B650D7CC3F3A}" srcId="{DAF2BAD7-CE6E-42DF-B577-EA0A553054A8}" destId="{4131426D-42F4-4761-86F9-0759B5A48E42}" srcOrd="6" destOrd="0" parTransId="{9F425BD8-8D29-41C1-A3C9-E802C61EBD8E}" sibTransId="{8CB346DB-0A7D-488B-B4EA-E570604B2218}"/>
    <dgm:cxn modelId="{689A8392-08E2-4C08-BB2A-FB0E5E592D0A}" type="presOf" srcId="{D4B1F562-232A-4CD7-872A-5CB523CE3B7A}" destId="{39BD96C8-DF6E-420F-8CE8-EB8606F0A071}" srcOrd="0" destOrd="0" presId="urn:microsoft.com/office/officeart/2005/8/layout/list1"/>
    <dgm:cxn modelId="{E750D693-564A-4471-8F5C-5F32CAF0FB5D}" srcId="{DAF2BAD7-CE6E-42DF-B577-EA0A553054A8}" destId="{59D510D5-7DFB-4C4A-85D9-87D53002E00C}" srcOrd="4" destOrd="0" parTransId="{9FC2A750-83FC-4279-AE27-8CAFED19F9FC}" sibTransId="{BF94B9E8-8BB0-4C9B-B5A7-52EE4B2176E8}"/>
    <dgm:cxn modelId="{222AB49D-96EA-4B79-9CFA-EBD4DE29F437}" type="presOf" srcId="{0D3F5B13-77ED-4F6A-98DA-7921014011A7}" destId="{811904A4-750D-4F85-920B-0C064D124FBD}" srcOrd="0" destOrd="0" presId="urn:microsoft.com/office/officeart/2005/8/layout/list1"/>
    <dgm:cxn modelId="{5D87C4B7-ABEF-419A-B179-3D9608B30B75}" type="presOf" srcId="{259B9D81-9AC5-4616-B945-44C3CDFE94A8}" destId="{5D353F6D-957A-4E50-B293-1FDA7FF41ECF}" srcOrd="1" destOrd="0" presId="urn:microsoft.com/office/officeart/2005/8/layout/list1"/>
    <dgm:cxn modelId="{5D4036B8-1F2C-49D9-8DC4-63C4A7C676E1}" type="presOf" srcId="{DA8F79CA-7AF9-45EB-B420-770CA961BFA6}" destId="{39CD4E8D-0A81-4E4D-8738-8F8279638F67}" srcOrd="0" destOrd="0" presId="urn:microsoft.com/office/officeart/2005/8/layout/list1"/>
    <dgm:cxn modelId="{CF34A4BC-4CB3-4660-B735-9DB757D02FC2}" type="presOf" srcId="{59D510D5-7DFB-4C4A-85D9-87D53002E00C}" destId="{0EB6C167-3A49-494F-8444-75E2EC2BAE9B}" srcOrd="0" destOrd="0" presId="urn:microsoft.com/office/officeart/2005/8/layout/list1"/>
    <dgm:cxn modelId="{7C48BDCE-346B-486A-8DA5-FDAE12D340D3}" type="presOf" srcId="{59D510D5-7DFB-4C4A-85D9-87D53002E00C}" destId="{6B635B63-F6AE-486B-9823-CC4AF1A4E7E8}" srcOrd="1" destOrd="0" presId="urn:microsoft.com/office/officeart/2005/8/layout/list1"/>
    <dgm:cxn modelId="{FCBCECEA-3588-4860-8DCD-56E9DB7BA00C}" type="presOf" srcId="{0D3F5B13-77ED-4F6A-98DA-7921014011A7}" destId="{8CE57F17-5720-4680-8BAA-972BE3C41A8D}" srcOrd="1" destOrd="0" presId="urn:microsoft.com/office/officeart/2005/8/layout/list1"/>
    <dgm:cxn modelId="{89C6B545-A64E-40E6-BF37-CFC1E3993EBE}" type="presParOf" srcId="{D01DF35C-FAEE-4D60-91FF-A173F745200F}" destId="{1553BD2B-D6ED-478D-86E7-1364755EDD92}" srcOrd="0" destOrd="0" presId="urn:microsoft.com/office/officeart/2005/8/layout/list1"/>
    <dgm:cxn modelId="{F409F446-71A7-4E06-8EBF-2C766B0414B6}" type="presParOf" srcId="{1553BD2B-D6ED-478D-86E7-1364755EDD92}" destId="{39BD96C8-DF6E-420F-8CE8-EB8606F0A071}" srcOrd="0" destOrd="0" presId="urn:microsoft.com/office/officeart/2005/8/layout/list1"/>
    <dgm:cxn modelId="{4DDB1589-B754-431E-8FC8-3294CC0F7E9D}" type="presParOf" srcId="{1553BD2B-D6ED-478D-86E7-1364755EDD92}" destId="{00F2954C-954B-4981-B585-7528C49580CD}" srcOrd="1" destOrd="0" presId="urn:microsoft.com/office/officeart/2005/8/layout/list1"/>
    <dgm:cxn modelId="{50C490E1-1E45-49D0-A1DE-B696DCA34D2A}" type="presParOf" srcId="{D01DF35C-FAEE-4D60-91FF-A173F745200F}" destId="{3E90C96E-1C83-47CB-8305-F5FE73414B9E}" srcOrd="1" destOrd="0" presId="urn:microsoft.com/office/officeart/2005/8/layout/list1"/>
    <dgm:cxn modelId="{8660DFFD-65BA-46FC-9B8B-2D80D44C3BCA}" type="presParOf" srcId="{D01DF35C-FAEE-4D60-91FF-A173F745200F}" destId="{5D5F3846-6485-43E2-8326-42E6FA0366F5}" srcOrd="2" destOrd="0" presId="urn:microsoft.com/office/officeart/2005/8/layout/list1"/>
    <dgm:cxn modelId="{4D1140AD-F401-46FD-B9C2-895DB017BBD1}" type="presParOf" srcId="{D01DF35C-FAEE-4D60-91FF-A173F745200F}" destId="{7385BDC3-1A59-44B2-A014-E3FDC613EE55}" srcOrd="3" destOrd="0" presId="urn:microsoft.com/office/officeart/2005/8/layout/list1"/>
    <dgm:cxn modelId="{00D4AEDD-8AD5-42EC-8AC2-DE3556912BDE}" type="presParOf" srcId="{D01DF35C-FAEE-4D60-91FF-A173F745200F}" destId="{5D8E0F11-AE7C-4A47-924D-F6A8D13F52D4}" srcOrd="4" destOrd="0" presId="urn:microsoft.com/office/officeart/2005/8/layout/list1"/>
    <dgm:cxn modelId="{04C44391-E786-4039-8F8F-39793B098008}" type="presParOf" srcId="{5D8E0F11-AE7C-4A47-924D-F6A8D13F52D4}" destId="{4C4E26E3-407B-4B12-B920-E6E2E3829BCF}" srcOrd="0" destOrd="0" presId="urn:microsoft.com/office/officeart/2005/8/layout/list1"/>
    <dgm:cxn modelId="{19CD9EDD-FAA7-4B2D-89D4-88F43F9DF1FD}" type="presParOf" srcId="{5D8E0F11-AE7C-4A47-924D-F6A8D13F52D4}" destId="{BC123096-2BD5-4519-890B-AF517B2B3BB5}" srcOrd="1" destOrd="0" presId="urn:microsoft.com/office/officeart/2005/8/layout/list1"/>
    <dgm:cxn modelId="{9DD28AB5-D2A2-44B4-9185-26C7572232A0}" type="presParOf" srcId="{D01DF35C-FAEE-4D60-91FF-A173F745200F}" destId="{2C91CEF2-9591-4649-B3EF-A8727F5C618A}" srcOrd="5" destOrd="0" presId="urn:microsoft.com/office/officeart/2005/8/layout/list1"/>
    <dgm:cxn modelId="{D4755C47-FE33-4C33-807D-28CEE9E4A69E}" type="presParOf" srcId="{D01DF35C-FAEE-4D60-91FF-A173F745200F}" destId="{8AAD2776-0239-4DAA-B3AB-ED1B846A3937}" srcOrd="6" destOrd="0" presId="urn:microsoft.com/office/officeart/2005/8/layout/list1"/>
    <dgm:cxn modelId="{BFA84388-18A8-4900-B1F6-E2D0B126E932}" type="presParOf" srcId="{D01DF35C-FAEE-4D60-91FF-A173F745200F}" destId="{984AB792-6243-4D6F-8C71-BAB523A66631}" srcOrd="7" destOrd="0" presId="urn:microsoft.com/office/officeart/2005/8/layout/list1"/>
    <dgm:cxn modelId="{4F2B8AED-60A8-4D28-9239-280C9CCBB91E}" type="presParOf" srcId="{D01DF35C-FAEE-4D60-91FF-A173F745200F}" destId="{388FD50F-23C4-4A2E-AD47-EC7CFCCE2FE6}" srcOrd="8" destOrd="0" presId="urn:microsoft.com/office/officeart/2005/8/layout/list1"/>
    <dgm:cxn modelId="{B0DD2CF2-9456-4BDE-9BB5-8ED4B80C39FD}" type="presParOf" srcId="{388FD50F-23C4-4A2E-AD47-EC7CFCCE2FE6}" destId="{811904A4-750D-4F85-920B-0C064D124FBD}" srcOrd="0" destOrd="0" presId="urn:microsoft.com/office/officeart/2005/8/layout/list1"/>
    <dgm:cxn modelId="{BC95E5CF-7733-4D6A-836B-3C0E76A14A7D}" type="presParOf" srcId="{388FD50F-23C4-4A2E-AD47-EC7CFCCE2FE6}" destId="{8CE57F17-5720-4680-8BAA-972BE3C41A8D}" srcOrd="1" destOrd="0" presId="urn:microsoft.com/office/officeart/2005/8/layout/list1"/>
    <dgm:cxn modelId="{C513B3EA-C6B2-4976-8508-B515485A66AE}" type="presParOf" srcId="{D01DF35C-FAEE-4D60-91FF-A173F745200F}" destId="{7E85333E-AD74-45ED-911F-833CFF2E10FF}" srcOrd="9" destOrd="0" presId="urn:microsoft.com/office/officeart/2005/8/layout/list1"/>
    <dgm:cxn modelId="{510A86BE-E23F-4693-93E7-AA4062847143}" type="presParOf" srcId="{D01DF35C-FAEE-4D60-91FF-A173F745200F}" destId="{5FCB327F-BA79-434D-B102-D1E1EC1DAF21}" srcOrd="10" destOrd="0" presId="urn:microsoft.com/office/officeart/2005/8/layout/list1"/>
    <dgm:cxn modelId="{DEA35B48-BC51-4590-B414-2F0488AA9256}" type="presParOf" srcId="{D01DF35C-FAEE-4D60-91FF-A173F745200F}" destId="{221B7673-472E-4AEF-8B8E-7161EF349928}" srcOrd="11" destOrd="0" presId="urn:microsoft.com/office/officeart/2005/8/layout/list1"/>
    <dgm:cxn modelId="{EF310279-A070-4CD9-A67D-B2B731F7019D}" type="presParOf" srcId="{D01DF35C-FAEE-4D60-91FF-A173F745200F}" destId="{49CE2E44-CA3F-491C-85E9-30868B75C6B4}" srcOrd="12" destOrd="0" presId="urn:microsoft.com/office/officeart/2005/8/layout/list1"/>
    <dgm:cxn modelId="{0EB6B997-46D0-4981-9D78-46080A817D1D}" type="presParOf" srcId="{49CE2E44-CA3F-491C-85E9-30868B75C6B4}" destId="{D8986298-D4BE-4A1A-9DDC-CA70CA04AD4D}" srcOrd="0" destOrd="0" presId="urn:microsoft.com/office/officeart/2005/8/layout/list1"/>
    <dgm:cxn modelId="{6371793C-1189-490B-BB5F-493B50BFD053}" type="presParOf" srcId="{49CE2E44-CA3F-491C-85E9-30868B75C6B4}" destId="{5D353F6D-957A-4E50-B293-1FDA7FF41ECF}" srcOrd="1" destOrd="0" presId="urn:microsoft.com/office/officeart/2005/8/layout/list1"/>
    <dgm:cxn modelId="{4DEE9AEE-595E-497C-91D4-E589F77A3F99}" type="presParOf" srcId="{D01DF35C-FAEE-4D60-91FF-A173F745200F}" destId="{943DA42C-90A6-443B-8BC9-5547FAF7FF9C}" srcOrd="13" destOrd="0" presId="urn:microsoft.com/office/officeart/2005/8/layout/list1"/>
    <dgm:cxn modelId="{B3965DDC-1875-4679-8314-5BE2AAE2454C}" type="presParOf" srcId="{D01DF35C-FAEE-4D60-91FF-A173F745200F}" destId="{D399B205-74B1-49F4-808A-A2A3CE02FDB0}" srcOrd="14" destOrd="0" presId="urn:microsoft.com/office/officeart/2005/8/layout/list1"/>
    <dgm:cxn modelId="{1ED3C53F-8E0C-490D-B4B2-29FD1DEAB86A}" type="presParOf" srcId="{D01DF35C-FAEE-4D60-91FF-A173F745200F}" destId="{EB10DEE1-F353-4FEE-9026-6254F1639DA0}" srcOrd="15" destOrd="0" presId="urn:microsoft.com/office/officeart/2005/8/layout/list1"/>
    <dgm:cxn modelId="{871B2C79-4264-4B36-8F13-7DAB916A61AB}" type="presParOf" srcId="{D01DF35C-FAEE-4D60-91FF-A173F745200F}" destId="{C6F12A8F-0E66-4F42-A5FB-1B751A8C1786}" srcOrd="16" destOrd="0" presId="urn:microsoft.com/office/officeart/2005/8/layout/list1"/>
    <dgm:cxn modelId="{F671514B-FCF8-4B4D-8F82-334F20EF1C79}" type="presParOf" srcId="{C6F12A8F-0E66-4F42-A5FB-1B751A8C1786}" destId="{0EB6C167-3A49-494F-8444-75E2EC2BAE9B}" srcOrd="0" destOrd="0" presId="urn:microsoft.com/office/officeart/2005/8/layout/list1"/>
    <dgm:cxn modelId="{4E343774-E409-4BE4-808C-ED94B32E623F}" type="presParOf" srcId="{C6F12A8F-0E66-4F42-A5FB-1B751A8C1786}" destId="{6B635B63-F6AE-486B-9823-CC4AF1A4E7E8}" srcOrd="1" destOrd="0" presId="urn:microsoft.com/office/officeart/2005/8/layout/list1"/>
    <dgm:cxn modelId="{55B7346F-2F14-46CA-8D03-053AB68A81B5}" type="presParOf" srcId="{D01DF35C-FAEE-4D60-91FF-A173F745200F}" destId="{932637B9-8AD4-4330-842D-0C61D5515ADD}" srcOrd="17" destOrd="0" presId="urn:microsoft.com/office/officeart/2005/8/layout/list1"/>
    <dgm:cxn modelId="{3E1F9273-A0CB-47A7-8E9A-F15BD102020B}" type="presParOf" srcId="{D01DF35C-FAEE-4D60-91FF-A173F745200F}" destId="{6D6CD4AC-8B6F-4407-9F49-9CACF69A7273}" srcOrd="18" destOrd="0" presId="urn:microsoft.com/office/officeart/2005/8/layout/list1"/>
    <dgm:cxn modelId="{576C3999-16D8-4056-9018-C73AF4173C63}" type="presParOf" srcId="{D01DF35C-FAEE-4D60-91FF-A173F745200F}" destId="{8B1FBDBF-39FC-430B-B729-67F2B08C494E}" srcOrd="19" destOrd="0" presId="urn:microsoft.com/office/officeart/2005/8/layout/list1"/>
    <dgm:cxn modelId="{EF8E39A4-2EB6-47E8-9203-9DED18254F17}" type="presParOf" srcId="{D01DF35C-FAEE-4D60-91FF-A173F745200F}" destId="{4F393792-9AAE-4F10-B363-6A9DC972D90A}" srcOrd="20" destOrd="0" presId="urn:microsoft.com/office/officeart/2005/8/layout/list1"/>
    <dgm:cxn modelId="{211206DB-D2B5-429C-994A-C9818DE1E76E}" type="presParOf" srcId="{4F393792-9AAE-4F10-B363-6A9DC972D90A}" destId="{39CD4E8D-0A81-4E4D-8738-8F8279638F67}" srcOrd="0" destOrd="0" presId="urn:microsoft.com/office/officeart/2005/8/layout/list1"/>
    <dgm:cxn modelId="{3EAD319D-C4B5-4F47-AD62-55DFD1147D86}" type="presParOf" srcId="{4F393792-9AAE-4F10-B363-6A9DC972D90A}" destId="{35D5D1DD-ED5B-42A5-8341-873924EF5837}" srcOrd="1" destOrd="0" presId="urn:microsoft.com/office/officeart/2005/8/layout/list1"/>
    <dgm:cxn modelId="{5287F061-839C-4581-8E3F-EBF784B81154}" type="presParOf" srcId="{D01DF35C-FAEE-4D60-91FF-A173F745200F}" destId="{272EE5BF-B1BD-484E-8F07-271D332364E8}" srcOrd="21" destOrd="0" presId="urn:microsoft.com/office/officeart/2005/8/layout/list1"/>
    <dgm:cxn modelId="{AD526DAC-4135-47E3-A3AA-B7180B79123F}" type="presParOf" srcId="{D01DF35C-FAEE-4D60-91FF-A173F745200F}" destId="{F96D002E-A992-4F95-9487-2C4CE60501C1}" srcOrd="22" destOrd="0" presId="urn:microsoft.com/office/officeart/2005/8/layout/list1"/>
    <dgm:cxn modelId="{22A985D4-3780-4CF1-B782-53B98A9FCDC3}" type="presParOf" srcId="{D01DF35C-FAEE-4D60-91FF-A173F745200F}" destId="{2CB44B98-D9E1-4E73-B4BF-D304D9D18E85}" srcOrd="23" destOrd="0" presId="urn:microsoft.com/office/officeart/2005/8/layout/list1"/>
    <dgm:cxn modelId="{604A8BD8-F75F-412F-8972-ED279645F667}" type="presParOf" srcId="{D01DF35C-FAEE-4D60-91FF-A173F745200F}" destId="{B234ACE5-0B3F-449E-8532-8073ED5DAD1F}" srcOrd="24" destOrd="0" presId="urn:microsoft.com/office/officeart/2005/8/layout/list1"/>
    <dgm:cxn modelId="{8615E190-825A-48CA-A5BB-066D2E1F047E}" type="presParOf" srcId="{B234ACE5-0B3F-449E-8532-8073ED5DAD1F}" destId="{85623859-F182-4013-BC52-BF9A8D50F6B4}" srcOrd="0" destOrd="0" presId="urn:microsoft.com/office/officeart/2005/8/layout/list1"/>
    <dgm:cxn modelId="{F113C277-737F-4E63-967E-49B4C307AB73}" type="presParOf" srcId="{B234ACE5-0B3F-449E-8532-8073ED5DAD1F}" destId="{7C59833F-A724-45BA-BB2A-DA8DE606C7E5}" srcOrd="1" destOrd="0" presId="urn:microsoft.com/office/officeart/2005/8/layout/list1"/>
    <dgm:cxn modelId="{00911056-8A45-4996-8818-0A5386E730C7}" type="presParOf" srcId="{D01DF35C-FAEE-4D60-91FF-A173F745200F}" destId="{08D309A5-6B8E-4513-87D7-B82E77E57A3B}" srcOrd="25" destOrd="0" presId="urn:microsoft.com/office/officeart/2005/8/layout/list1"/>
    <dgm:cxn modelId="{B8B54C2D-D422-4164-8FBC-4DEEE0E3F9FA}" type="presParOf" srcId="{D01DF35C-FAEE-4D60-91FF-A173F745200F}" destId="{504EE2B7-7446-4EB4-9062-67062630B28A}" srcOrd="26" destOrd="0" presId="urn:microsoft.com/office/officeart/2005/8/layout/list1"/>
  </dgm:cxnLst>
  <dgm:bg>
    <a:noFill/>
    <a:effectLst>
      <a:glow rad="139700">
        <a:schemeClr val="accent1">
          <a:satMod val="175000"/>
          <a:alpha val="40000"/>
        </a:schemeClr>
      </a:glow>
    </a:effectLst>
  </dgm:bg>
  <dgm:whole>
    <a:ln>
      <a:noFill/>
    </a:ln>
    <a:effectLst>
      <a:reflection blurRad="6350" stA="50000" endA="275" endPos="40000" dist="101600" dir="5400000" sy="-100000" algn="bl" rotWithShape="0"/>
    </a:effectLst>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AE6327-FCFE-4DC4-8941-65F073BE80D0}" type="doc">
      <dgm:prSet loTypeId="urn:microsoft.com/office/officeart/2008/layout/VerticalCircleList" loCatId="list" qsTypeId="urn:microsoft.com/office/officeart/2005/8/quickstyle/3d4" qsCatId="3D" csTypeId="urn:microsoft.com/office/officeart/2005/8/colors/accent1_2" csCatId="accent1"/>
      <dgm:spPr/>
      <dgm:t>
        <a:bodyPr/>
        <a:lstStyle/>
        <a:p>
          <a:endParaRPr lang="en-IN"/>
        </a:p>
      </dgm:t>
    </dgm:pt>
    <dgm:pt modelId="{FC62A502-9469-4CF6-AF57-C4D0535CE496}">
      <dgm:prSet/>
      <dgm:spPr/>
      <dgm:t>
        <a:bodyPr/>
        <a:lstStyle/>
        <a:p>
          <a:pPr rtl="0"/>
          <a:r>
            <a:rPr lang="en-US" b="1" dirty="0">
              <a:solidFill>
                <a:schemeClr val="tx1"/>
              </a:solidFill>
            </a:rPr>
            <a:t>Compositing</a:t>
          </a:r>
          <a:endParaRPr lang="en-IN" dirty="0">
            <a:solidFill>
              <a:schemeClr val="tx1"/>
            </a:solidFill>
          </a:endParaRPr>
        </a:p>
      </dgm:t>
    </dgm:pt>
    <dgm:pt modelId="{B06045C4-045A-419E-A73E-E407672297C3}" type="parTrans" cxnId="{EFC2221E-F1D1-425D-B461-757EB87A36CE}">
      <dgm:prSet/>
      <dgm:spPr/>
      <dgm:t>
        <a:bodyPr/>
        <a:lstStyle/>
        <a:p>
          <a:endParaRPr lang="en-IN"/>
        </a:p>
      </dgm:t>
    </dgm:pt>
    <dgm:pt modelId="{CC6744B0-4125-4745-88EC-4CBA04AC750F}" type="sibTrans" cxnId="{EFC2221E-F1D1-425D-B461-757EB87A36CE}">
      <dgm:prSet/>
      <dgm:spPr/>
      <dgm:t>
        <a:bodyPr/>
        <a:lstStyle/>
        <a:p>
          <a:endParaRPr lang="en-IN"/>
        </a:p>
      </dgm:t>
    </dgm:pt>
    <dgm:pt modelId="{753C3025-8F13-479A-B521-676CB42DCE09}">
      <dgm:prSet/>
      <dgm:spPr/>
      <dgm:t>
        <a:bodyPr/>
        <a:lstStyle/>
        <a:p>
          <a:pPr rtl="0"/>
          <a:r>
            <a:rPr lang="en-US" b="1" dirty="0">
              <a:solidFill>
                <a:schemeClr val="tx1"/>
              </a:solidFill>
            </a:rPr>
            <a:t>Matte Painting</a:t>
          </a:r>
          <a:endParaRPr lang="en-IN" dirty="0">
            <a:solidFill>
              <a:schemeClr val="tx1"/>
            </a:solidFill>
          </a:endParaRPr>
        </a:p>
      </dgm:t>
    </dgm:pt>
    <dgm:pt modelId="{877D32B8-1AF1-4628-BFFD-11656C62D4BB}" type="parTrans" cxnId="{F6C4EABB-9966-4C93-8DE3-2C4A99265336}">
      <dgm:prSet/>
      <dgm:spPr/>
      <dgm:t>
        <a:bodyPr/>
        <a:lstStyle/>
        <a:p>
          <a:endParaRPr lang="en-IN"/>
        </a:p>
      </dgm:t>
    </dgm:pt>
    <dgm:pt modelId="{71BCD830-C6B6-45F2-AA9F-9E4531FC2918}" type="sibTrans" cxnId="{F6C4EABB-9966-4C93-8DE3-2C4A99265336}">
      <dgm:prSet/>
      <dgm:spPr/>
      <dgm:t>
        <a:bodyPr/>
        <a:lstStyle/>
        <a:p>
          <a:endParaRPr lang="en-IN"/>
        </a:p>
      </dgm:t>
    </dgm:pt>
    <dgm:pt modelId="{0CC98721-370A-4386-9142-6C0E82192209}">
      <dgm:prSet/>
      <dgm:spPr/>
      <dgm:t>
        <a:bodyPr/>
        <a:lstStyle/>
        <a:p>
          <a:pPr rtl="0"/>
          <a:r>
            <a:rPr lang="en-US" b="1" dirty="0">
              <a:solidFill>
                <a:schemeClr val="tx1"/>
              </a:solidFill>
            </a:rPr>
            <a:t>Animation</a:t>
          </a:r>
          <a:endParaRPr lang="en-IN" dirty="0">
            <a:solidFill>
              <a:schemeClr val="tx1"/>
            </a:solidFill>
          </a:endParaRPr>
        </a:p>
      </dgm:t>
    </dgm:pt>
    <dgm:pt modelId="{4FF49F27-59E4-4CD6-9828-A7704CC944B5}" type="parTrans" cxnId="{313B32E4-99D4-4C64-BAC6-96CC58E70042}">
      <dgm:prSet/>
      <dgm:spPr/>
      <dgm:t>
        <a:bodyPr/>
        <a:lstStyle/>
        <a:p>
          <a:endParaRPr lang="en-IN"/>
        </a:p>
      </dgm:t>
    </dgm:pt>
    <dgm:pt modelId="{87436D46-B035-4ED9-8DB3-44FFD0E0DBE7}" type="sibTrans" cxnId="{313B32E4-99D4-4C64-BAC6-96CC58E70042}">
      <dgm:prSet/>
      <dgm:spPr/>
      <dgm:t>
        <a:bodyPr/>
        <a:lstStyle/>
        <a:p>
          <a:endParaRPr lang="en-IN"/>
        </a:p>
      </dgm:t>
    </dgm:pt>
    <dgm:pt modelId="{2578AE47-D9B3-40C3-8512-286D84428931}">
      <dgm:prSet/>
      <dgm:spPr/>
      <dgm:t>
        <a:bodyPr/>
        <a:lstStyle/>
        <a:p>
          <a:pPr rtl="0"/>
          <a:r>
            <a:rPr lang="en-US" b="1" dirty="0">
              <a:solidFill>
                <a:schemeClr val="tx1"/>
              </a:solidFill>
            </a:rPr>
            <a:t>Lighting</a:t>
          </a:r>
          <a:endParaRPr lang="en-IN" dirty="0">
            <a:solidFill>
              <a:schemeClr val="tx1"/>
            </a:solidFill>
          </a:endParaRPr>
        </a:p>
      </dgm:t>
    </dgm:pt>
    <dgm:pt modelId="{C5BDC500-2331-4F1E-AEDB-CEB16364B675}" type="parTrans" cxnId="{4B175441-1A37-45E2-A15E-F2243BE50F79}">
      <dgm:prSet/>
      <dgm:spPr/>
      <dgm:t>
        <a:bodyPr/>
        <a:lstStyle/>
        <a:p>
          <a:endParaRPr lang="en-IN"/>
        </a:p>
      </dgm:t>
    </dgm:pt>
    <dgm:pt modelId="{2D233543-B0FB-408A-8F99-1882D9DE7EB7}" type="sibTrans" cxnId="{4B175441-1A37-45E2-A15E-F2243BE50F79}">
      <dgm:prSet/>
      <dgm:spPr/>
      <dgm:t>
        <a:bodyPr/>
        <a:lstStyle/>
        <a:p>
          <a:endParaRPr lang="en-IN"/>
        </a:p>
      </dgm:t>
    </dgm:pt>
    <dgm:pt modelId="{9E6B1FD8-07EF-4283-9429-8C38680CDBC3}">
      <dgm:prSet/>
      <dgm:spPr/>
      <dgm:t>
        <a:bodyPr/>
        <a:lstStyle/>
        <a:p>
          <a:pPr rtl="0"/>
          <a:r>
            <a:rPr lang="en-US" b="1" dirty="0">
              <a:solidFill>
                <a:schemeClr val="tx1"/>
              </a:solidFill>
            </a:rPr>
            <a:t>Texture</a:t>
          </a:r>
          <a:endParaRPr lang="en-IN" dirty="0">
            <a:solidFill>
              <a:schemeClr val="tx1"/>
            </a:solidFill>
          </a:endParaRPr>
        </a:p>
      </dgm:t>
    </dgm:pt>
    <dgm:pt modelId="{81BA3A9C-2360-4679-971A-422129B21171}" type="parTrans" cxnId="{B526DD47-932C-4EF0-96B6-3DC02AFA1D47}">
      <dgm:prSet/>
      <dgm:spPr/>
      <dgm:t>
        <a:bodyPr/>
        <a:lstStyle/>
        <a:p>
          <a:endParaRPr lang="en-IN"/>
        </a:p>
      </dgm:t>
    </dgm:pt>
    <dgm:pt modelId="{3AF8AD84-26D9-41A4-BF2F-B614C0AE403E}" type="sibTrans" cxnId="{B526DD47-932C-4EF0-96B6-3DC02AFA1D47}">
      <dgm:prSet/>
      <dgm:spPr/>
      <dgm:t>
        <a:bodyPr/>
        <a:lstStyle/>
        <a:p>
          <a:endParaRPr lang="en-IN"/>
        </a:p>
      </dgm:t>
    </dgm:pt>
    <dgm:pt modelId="{33E8ECDF-2CD9-4888-A967-601DADA7ED8D}">
      <dgm:prSet/>
      <dgm:spPr/>
      <dgm:t>
        <a:bodyPr/>
        <a:lstStyle/>
        <a:p>
          <a:pPr rtl="0"/>
          <a:r>
            <a:rPr lang="en-US" b="1" dirty="0">
              <a:solidFill>
                <a:schemeClr val="tx1"/>
              </a:solidFill>
            </a:rPr>
            <a:t>Rigging</a:t>
          </a:r>
          <a:endParaRPr lang="en-IN" dirty="0">
            <a:solidFill>
              <a:schemeClr val="tx1"/>
            </a:solidFill>
          </a:endParaRPr>
        </a:p>
      </dgm:t>
    </dgm:pt>
    <dgm:pt modelId="{63CD5C99-A169-437E-8CDD-94FE1882464F}" type="parTrans" cxnId="{6FB14019-CB89-41EE-B8B2-2D445D7FA15A}">
      <dgm:prSet/>
      <dgm:spPr/>
      <dgm:t>
        <a:bodyPr/>
        <a:lstStyle/>
        <a:p>
          <a:endParaRPr lang="en-IN"/>
        </a:p>
      </dgm:t>
    </dgm:pt>
    <dgm:pt modelId="{97E23F86-37D5-4E84-BFA2-C22A347691A9}" type="sibTrans" cxnId="{6FB14019-CB89-41EE-B8B2-2D445D7FA15A}">
      <dgm:prSet/>
      <dgm:spPr/>
      <dgm:t>
        <a:bodyPr/>
        <a:lstStyle/>
        <a:p>
          <a:endParaRPr lang="en-IN"/>
        </a:p>
      </dgm:t>
    </dgm:pt>
    <dgm:pt modelId="{6703B32A-FB52-4226-891E-EE562C8E07EC}" type="pres">
      <dgm:prSet presAssocID="{FDAE6327-FCFE-4DC4-8941-65F073BE80D0}" presName="Name0" presStyleCnt="0">
        <dgm:presLayoutVars>
          <dgm:dir/>
        </dgm:presLayoutVars>
      </dgm:prSet>
      <dgm:spPr/>
    </dgm:pt>
    <dgm:pt modelId="{136AAC69-534B-443A-844A-EE888672A26F}" type="pres">
      <dgm:prSet presAssocID="{FC62A502-9469-4CF6-AF57-C4D0535CE496}" presName="noChildren" presStyleCnt="0"/>
      <dgm:spPr/>
    </dgm:pt>
    <dgm:pt modelId="{BEC89034-1ADE-4871-962D-A197E591D38D}" type="pres">
      <dgm:prSet presAssocID="{FC62A502-9469-4CF6-AF57-C4D0535CE496}" presName="gap" presStyleCnt="0"/>
      <dgm:spPr/>
    </dgm:pt>
    <dgm:pt modelId="{2AD07AFC-9BAA-480E-8A78-DAD3192F1086}" type="pres">
      <dgm:prSet presAssocID="{FC62A502-9469-4CF6-AF57-C4D0535CE496}" presName="medCircle2" presStyleLbl="vennNode1" presStyleIdx="0" presStyleCnt="6"/>
      <dgm:spPr>
        <a:solidFill>
          <a:srgbClr val="92D050">
            <a:alpha val="50000"/>
          </a:srgbClr>
        </a:solidFill>
      </dgm:spPr>
    </dgm:pt>
    <dgm:pt modelId="{632BA0E9-A0D1-498B-9725-D4E0E37BB55B}" type="pres">
      <dgm:prSet presAssocID="{FC62A502-9469-4CF6-AF57-C4D0535CE496}" presName="txLvlOnly1" presStyleLbl="revTx" presStyleIdx="0" presStyleCnt="6"/>
      <dgm:spPr/>
    </dgm:pt>
    <dgm:pt modelId="{DF74161D-6F65-4BC8-8A9D-063484F0CC21}" type="pres">
      <dgm:prSet presAssocID="{753C3025-8F13-479A-B521-676CB42DCE09}" presName="noChildren" presStyleCnt="0"/>
      <dgm:spPr/>
    </dgm:pt>
    <dgm:pt modelId="{8BB4B484-77C0-454E-823F-85C8B1B65C5A}" type="pres">
      <dgm:prSet presAssocID="{753C3025-8F13-479A-B521-676CB42DCE09}" presName="gap" presStyleCnt="0"/>
      <dgm:spPr/>
    </dgm:pt>
    <dgm:pt modelId="{90D78870-2772-448E-888D-44ABA9CF3D71}" type="pres">
      <dgm:prSet presAssocID="{753C3025-8F13-479A-B521-676CB42DCE09}" presName="medCircle2" presStyleLbl="vennNode1" presStyleIdx="1" presStyleCnt="6"/>
      <dgm:spPr/>
    </dgm:pt>
    <dgm:pt modelId="{D071BDE0-CB26-4B04-ADF5-C0B12A5807EB}" type="pres">
      <dgm:prSet presAssocID="{753C3025-8F13-479A-B521-676CB42DCE09}" presName="txLvlOnly1" presStyleLbl="revTx" presStyleIdx="1" presStyleCnt="6"/>
      <dgm:spPr/>
    </dgm:pt>
    <dgm:pt modelId="{50EBAA1D-1E14-4DB8-83F5-2BE3164F389C}" type="pres">
      <dgm:prSet presAssocID="{0CC98721-370A-4386-9142-6C0E82192209}" presName="noChildren" presStyleCnt="0"/>
      <dgm:spPr/>
    </dgm:pt>
    <dgm:pt modelId="{C78535EB-B416-44F9-804E-42EC7EA19441}" type="pres">
      <dgm:prSet presAssocID="{0CC98721-370A-4386-9142-6C0E82192209}" presName="gap" presStyleCnt="0"/>
      <dgm:spPr/>
    </dgm:pt>
    <dgm:pt modelId="{69873761-AFB3-4E44-9660-242FA4C90C86}" type="pres">
      <dgm:prSet presAssocID="{0CC98721-370A-4386-9142-6C0E82192209}" presName="medCircle2" presStyleLbl="vennNode1" presStyleIdx="2" presStyleCnt="6"/>
      <dgm:spPr>
        <a:solidFill>
          <a:srgbClr val="92D050">
            <a:alpha val="50000"/>
          </a:srgbClr>
        </a:solidFill>
      </dgm:spPr>
    </dgm:pt>
    <dgm:pt modelId="{C8C667C7-A9BE-450F-9539-3EDA9EE770B7}" type="pres">
      <dgm:prSet presAssocID="{0CC98721-370A-4386-9142-6C0E82192209}" presName="txLvlOnly1" presStyleLbl="revTx" presStyleIdx="2" presStyleCnt="6"/>
      <dgm:spPr/>
    </dgm:pt>
    <dgm:pt modelId="{708CD1A7-D5B7-42B0-94DD-B4FDAE127B3E}" type="pres">
      <dgm:prSet presAssocID="{2578AE47-D9B3-40C3-8512-286D84428931}" presName="noChildren" presStyleCnt="0"/>
      <dgm:spPr/>
    </dgm:pt>
    <dgm:pt modelId="{8424E8B2-0C3E-4854-AD68-ACC5EF9D3F8D}" type="pres">
      <dgm:prSet presAssocID="{2578AE47-D9B3-40C3-8512-286D84428931}" presName="gap" presStyleCnt="0"/>
      <dgm:spPr/>
    </dgm:pt>
    <dgm:pt modelId="{4BF45EA2-EDC3-4C47-8464-36C5B7ED9DD7}" type="pres">
      <dgm:prSet presAssocID="{2578AE47-D9B3-40C3-8512-286D84428931}" presName="medCircle2" presStyleLbl="vennNode1" presStyleIdx="3" presStyleCnt="6"/>
      <dgm:spPr/>
    </dgm:pt>
    <dgm:pt modelId="{2DA07A91-D73E-46A9-A44C-682EAD633224}" type="pres">
      <dgm:prSet presAssocID="{2578AE47-D9B3-40C3-8512-286D84428931}" presName="txLvlOnly1" presStyleLbl="revTx" presStyleIdx="3" presStyleCnt="6"/>
      <dgm:spPr/>
    </dgm:pt>
    <dgm:pt modelId="{59E989FB-B2E4-4140-965C-142D4A20C29D}" type="pres">
      <dgm:prSet presAssocID="{9E6B1FD8-07EF-4283-9429-8C38680CDBC3}" presName="noChildren" presStyleCnt="0"/>
      <dgm:spPr/>
    </dgm:pt>
    <dgm:pt modelId="{60D26A80-D193-4DDE-9854-1981387FC037}" type="pres">
      <dgm:prSet presAssocID="{9E6B1FD8-07EF-4283-9429-8C38680CDBC3}" presName="gap" presStyleCnt="0"/>
      <dgm:spPr/>
    </dgm:pt>
    <dgm:pt modelId="{80C27D9D-CC85-479D-AE60-F14AB6601EA9}" type="pres">
      <dgm:prSet presAssocID="{9E6B1FD8-07EF-4283-9429-8C38680CDBC3}" presName="medCircle2" presStyleLbl="vennNode1" presStyleIdx="4" presStyleCnt="6"/>
      <dgm:spPr>
        <a:solidFill>
          <a:srgbClr val="92D050">
            <a:alpha val="50000"/>
          </a:srgbClr>
        </a:solidFill>
      </dgm:spPr>
    </dgm:pt>
    <dgm:pt modelId="{B09FEDF8-AFB4-44A7-A47C-7ED6A1413A65}" type="pres">
      <dgm:prSet presAssocID="{9E6B1FD8-07EF-4283-9429-8C38680CDBC3}" presName="txLvlOnly1" presStyleLbl="revTx" presStyleIdx="4" presStyleCnt="6"/>
      <dgm:spPr/>
    </dgm:pt>
    <dgm:pt modelId="{73EACB90-3E38-4AE6-8772-3260FDAD0CCA}" type="pres">
      <dgm:prSet presAssocID="{33E8ECDF-2CD9-4888-A967-601DADA7ED8D}" presName="noChildren" presStyleCnt="0"/>
      <dgm:spPr/>
    </dgm:pt>
    <dgm:pt modelId="{A3E5480F-B2F0-4AAB-A53B-92A07D417E0C}" type="pres">
      <dgm:prSet presAssocID="{33E8ECDF-2CD9-4888-A967-601DADA7ED8D}" presName="gap" presStyleCnt="0"/>
      <dgm:spPr/>
    </dgm:pt>
    <dgm:pt modelId="{F0D001C8-620C-4D90-8841-99B7E891BC55}" type="pres">
      <dgm:prSet presAssocID="{33E8ECDF-2CD9-4888-A967-601DADA7ED8D}" presName="medCircle2" presStyleLbl="vennNode1" presStyleIdx="5" presStyleCnt="6"/>
      <dgm:spPr/>
    </dgm:pt>
    <dgm:pt modelId="{321D5BF9-FFD5-4592-A47F-BAF477DFADFE}" type="pres">
      <dgm:prSet presAssocID="{33E8ECDF-2CD9-4888-A967-601DADA7ED8D}" presName="txLvlOnly1" presStyleLbl="revTx" presStyleIdx="5" presStyleCnt="6"/>
      <dgm:spPr/>
    </dgm:pt>
  </dgm:ptLst>
  <dgm:cxnLst>
    <dgm:cxn modelId="{70BB9A04-D9A7-467A-8C0A-62E674ED262E}" type="presOf" srcId="{33E8ECDF-2CD9-4888-A967-601DADA7ED8D}" destId="{321D5BF9-FFD5-4592-A47F-BAF477DFADFE}" srcOrd="0" destOrd="0" presId="urn:microsoft.com/office/officeart/2008/layout/VerticalCircleList"/>
    <dgm:cxn modelId="{AD81A413-C998-4B93-8070-5A855ADB609A}" type="presOf" srcId="{0CC98721-370A-4386-9142-6C0E82192209}" destId="{C8C667C7-A9BE-450F-9539-3EDA9EE770B7}" srcOrd="0" destOrd="0" presId="urn:microsoft.com/office/officeart/2008/layout/VerticalCircleList"/>
    <dgm:cxn modelId="{6FB14019-CB89-41EE-B8B2-2D445D7FA15A}" srcId="{FDAE6327-FCFE-4DC4-8941-65F073BE80D0}" destId="{33E8ECDF-2CD9-4888-A967-601DADA7ED8D}" srcOrd="5" destOrd="0" parTransId="{63CD5C99-A169-437E-8CDD-94FE1882464F}" sibTransId="{97E23F86-37D5-4E84-BFA2-C22A347691A9}"/>
    <dgm:cxn modelId="{EFC2221E-F1D1-425D-B461-757EB87A36CE}" srcId="{FDAE6327-FCFE-4DC4-8941-65F073BE80D0}" destId="{FC62A502-9469-4CF6-AF57-C4D0535CE496}" srcOrd="0" destOrd="0" parTransId="{B06045C4-045A-419E-A73E-E407672297C3}" sibTransId="{CC6744B0-4125-4745-88EC-4CBA04AC750F}"/>
    <dgm:cxn modelId="{4B175441-1A37-45E2-A15E-F2243BE50F79}" srcId="{FDAE6327-FCFE-4DC4-8941-65F073BE80D0}" destId="{2578AE47-D9B3-40C3-8512-286D84428931}" srcOrd="3" destOrd="0" parTransId="{C5BDC500-2331-4F1E-AEDB-CEB16364B675}" sibTransId="{2D233543-B0FB-408A-8F99-1882D9DE7EB7}"/>
    <dgm:cxn modelId="{B0122265-8A78-433C-ADC7-90D1D4DD31FA}" type="presOf" srcId="{FC62A502-9469-4CF6-AF57-C4D0535CE496}" destId="{632BA0E9-A0D1-498B-9725-D4E0E37BB55B}" srcOrd="0" destOrd="0" presId="urn:microsoft.com/office/officeart/2008/layout/VerticalCircleList"/>
    <dgm:cxn modelId="{B526DD47-932C-4EF0-96B6-3DC02AFA1D47}" srcId="{FDAE6327-FCFE-4DC4-8941-65F073BE80D0}" destId="{9E6B1FD8-07EF-4283-9429-8C38680CDBC3}" srcOrd="4" destOrd="0" parTransId="{81BA3A9C-2360-4679-971A-422129B21171}" sibTransId="{3AF8AD84-26D9-41A4-BF2F-B614C0AE403E}"/>
    <dgm:cxn modelId="{96D3364D-561E-4E7C-A19A-E5089D82E155}" type="presOf" srcId="{FDAE6327-FCFE-4DC4-8941-65F073BE80D0}" destId="{6703B32A-FB52-4226-891E-EE562C8E07EC}" srcOrd="0" destOrd="0" presId="urn:microsoft.com/office/officeart/2008/layout/VerticalCircleList"/>
    <dgm:cxn modelId="{F6C4EABB-9966-4C93-8DE3-2C4A99265336}" srcId="{FDAE6327-FCFE-4DC4-8941-65F073BE80D0}" destId="{753C3025-8F13-479A-B521-676CB42DCE09}" srcOrd="1" destOrd="0" parTransId="{877D32B8-1AF1-4628-BFFD-11656C62D4BB}" sibTransId="{71BCD830-C6B6-45F2-AA9F-9E4531FC2918}"/>
    <dgm:cxn modelId="{4E9CCAE1-CB42-41ED-AE64-9FF73F9291B9}" type="presOf" srcId="{753C3025-8F13-479A-B521-676CB42DCE09}" destId="{D071BDE0-CB26-4B04-ADF5-C0B12A5807EB}" srcOrd="0" destOrd="0" presId="urn:microsoft.com/office/officeart/2008/layout/VerticalCircleList"/>
    <dgm:cxn modelId="{8320CEE3-28A2-471A-B612-1CE4B9C55D9C}" type="presOf" srcId="{2578AE47-D9B3-40C3-8512-286D84428931}" destId="{2DA07A91-D73E-46A9-A44C-682EAD633224}" srcOrd="0" destOrd="0" presId="urn:microsoft.com/office/officeart/2008/layout/VerticalCircleList"/>
    <dgm:cxn modelId="{313B32E4-99D4-4C64-BAC6-96CC58E70042}" srcId="{FDAE6327-FCFE-4DC4-8941-65F073BE80D0}" destId="{0CC98721-370A-4386-9142-6C0E82192209}" srcOrd="2" destOrd="0" parTransId="{4FF49F27-59E4-4CD6-9828-A7704CC944B5}" sibTransId="{87436D46-B035-4ED9-8DB3-44FFD0E0DBE7}"/>
    <dgm:cxn modelId="{68F51EF7-58B5-480D-936B-0257A38778BB}" type="presOf" srcId="{9E6B1FD8-07EF-4283-9429-8C38680CDBC3}" destId="{B09FEDF8-AFB4-44A7-A47C-7ED6A1413A65}" srcOrd="0" destOrd="0" presId="urn:microsoft.com/office/officeart/2008/layout/VerticalCircleList"/>
    <dgm:cxn modelId="{4B8BD503-3BCA-41F1-9130-219A95334682}" type="presParOf" srcId="{6703B32A-FB52-4226-891E-EE562C8E07EC}" destId="{136AAC69-534B-443A-844A-EE888672A26F}" srcOrd="0" destOrd="0" presId="urn:microsoft.com/office/officeart/2008/layout/VerticalCircleList"/>
    <dgm:cxn modelId="{3164D83B-A32D-43B7-A94D-BB45468E2127}" type="presParOf" srcId="{136AAC69-534B-443A-844A-EE888672A26F}" destId="{BEC89034-1ADE-4871-962D-A197E591D38D}" srcOrd="0" destOrd="0" presId="urn:microsoft.com/office/officeart/2008/layout/VerticalCircleList"/>
    <dgm:cxn modelId="{BCCA92B8-EBC9-4C56-BC41-EAAF29404A77}" type="presParOf" srcId="{136AAC69-534B-443A-844A-EE888672A26F}" destId="{2AD07AFC-9BAA-480E-8A78-DAD3192F1086}" srcOrd="1" destOrd="0" presId="urn:microsoft.com/office/officeart/2008/layout/VerticalCircleList"/>
    <dgm:cxn modelId="{7B3BDB14-FC8A-4E85-9D41-1F55BBBE5780}" type="presParOf" srcId="{136AAC69-534B-443A-844A-EE888672A26F}" destId="{632BA0E9-A0D1-498B-9725-D4E0E37BB55B}" srcOrd="2" destOrd="0" presId="urn:microsoft.com/office/officeart/2008/layout/VerticalCircleList"/>
    <dgm:cxn modelId="{34959F97-C98F-4462-9803-88531CE09183}" type="presParOf" srcId="{6703B32A-FB52-4226-891E-EE562C8E07EC}" destId="{DF74161D-6F65-4BC8-8A9D-063484F0CC21}" srcOrd="1" destOrd="0" presId="urn:microsoft.com/office/officeart/2008/layout/VerticalCircleList"/>
    <dgm:cxn modelId="{921B3D33-1D86-42B1-B67B-5282A7D17F5D}" type="presParOf" srcId="{DF74161D-6F65-4BC8-8A9D-063484F0CC21}" destId="{8BB4B484-77C0-454E-823F-85C8B1B65C5A}" srcOrd="0" destOrd="0" presId="urn:microsoft.com/office/officeart/2008/layout/VerticalCircleList"/>
    <dgm:cxn modelId="{AA43DE8D-9FE0-4081-B044-E69B56A22BCF}" type="presParOf" srcId="{DF74161D-6F65-4BC8-8A9D-063484F0CC21}" destId="{90D78870-2772-448E-888D-44ABA9CF3D71}" srcOrd="1" destOrd="0" presId="urn:microsoft.com/office/officeart/2008/layout/VerticalCircleList"/>
    <dgm:cxn modelId="{63F6FE81-5FB4-453D-8328-75BD8AAC4ACA}" type="presParOf" srcId="{DF74161D-6F65-4BC8-8A9D-063484F0CC21}" destId="{D071BDE0-CB26-4B04-ADF5-C0B12A5807EB}" srcOrd="2" destOrd="0" presId="urn:microsoft.com/office/officeart/2008/layout/VerticalCircleList"/>
    <dgm:cxn modelId="{B96C5806-82A8-4C41-AD66-630C2FF017C0}" type="presParOf" srcId="{6703B32A-FB52-4226-891E-EE562C8E07EC}" destId="{50EBAA1D-1E14-4DB8-83F5-2BE3164F389C}" srcOrd="2" destOrd="0" presId="urn:microsoft.com/office/officeart/2008/layout/VerticalCircleList"/>
    <dgm:cxn modelId="{6C474AED-1DF4-498A-8157-F7C2538F418F}" type="presParOf" srcId="{50EBAA1D-1E14-4DB8-83F5-2BE3164F389C}" destId="{C78535EB-B416-44F9-804E-42EC7EA19441}" srcOrd="0" destOrd="0" presId="urn:microsoft.com/office/officeart/2008/layout/VerticalCircleList"/>
    <dgm:cxn modelId="{FD715AAA-1912-4594-B077-0CC56BA90FAA}" type="presParOf" srcId="{50EBAA1D-1E14-4DB8-83F5-2BE3164F389C}" destId="{69873761-AFB3-4E44-9660-242FA4C90C86}" srcOrd="1" destOrd="0" presId="urn:microsoft.com/office/officeart/2008/layout/VerticalCircleList"/>
    <dgm:cxn modelId="{BE673948-B5C6-4C66-91DD-8B5409EDB18D}" type="presParOf" srcId="{50EBAA1D-1E14-4DB8-83F5-2BE3164F389C}" destId="{C8C667C7-A9BE-450F-9539-3EDA9EE770B7}" srcOrd="2" destOrd="0" presId="urn:microsoft.com/office/officeart/2008/layout/VerticalCircleList"/>
    <dgm:cxn modelId="{661B9A63-0880-4A65-A696-F88C3D3A4BD9}" type="presParOf" srcId="{6703B32A-FB52-4226-891E-EE562C8E07EC}" destId="{708CD1A7-D5B7-42B0-94DD-B4FDAE127B3E}" srcOrd="3" destOrd="0" presId="urn:microsoft.com/office/officeart/2008/layout/VerticalCircleList"/>
    <dgm:cxn modelId="{0398198B-1A66-479E-B226-49EE93DE47C4}" type="presParOf" srcId="{708CD1A7-D5B7-42B0-94DD-B4FDAE127B3E}" destId="{8424E8B2-0C3E-4854-AD68-ACC5EF9D3F8D}" srcOrd="0" destOrd="0" presId="urn:microsoft.com/office/officeart/2008/layout/VerticalCircleList"/>
    <dgm:cxn modelId="{F2B7BCF8-F27C-44E6-91EC-59CBE52119BE}" type="presParOf" srcId="{708CD1A7-D5B7-42B0-94DD-B4FDAE127B3E}" destId="{4BF45EA2-EDC3-4C47-8464-36C5B7ED9DD7}" srcOrd="1" destOrd="0" presId="urn:microsoft.com/office/officeart/2008/layout/VerticalCircleList"/>
    <dgm:cxn modelId="{AD63DC6B-7F47-40A4-8A22-CF53E1319997}" type="presParOf" srcId="{708CD1A7-D5B7-42B0-94DD-B4FDAE127B3E}" destId="{2DA07A91-D73E-46A9-A44C-682EAD633224}" srcOrd="2" destOrd="0" presId="urn:microsoft.com/office/officeart/2008/layout/VerticalCircleList"/>
    <dgm:cxn modelId="{AE0E5997-793C-4A91-A8AF-555C1FA818EB}" type="presParOf" srcId="{6703B32A-FB52-4226-891E-EE562C8E07EC}" destId="{59E989FB-B2E4-4140-965C-142D4A20C29D}" srcOrd="4" destOrd="0" presId="urn:microsoft.com/office/officeart/2008/layout/VerticalCircleList"/>
    <dgm:cxn modelId="{9906A2A2-5DF5-405A-80C4-41D8977A7A05}" type="presParOf" srcId="{59E989FB-B2E4-4140-965C-142D4A20C29D}" destId="{60D26A80-D193-4DDE-9854-1981387FC037}" srcOrd="0" destOrd="0" presId="urn:microsoft.com/office/officeart/2008/layout/VerticalCircleList"/>
    <dgm:cxn modelId="{F155F124-AD68-4DD4-8D5D-62FA98EEAFDB}" type="presParOf" srcId="{59E989FB-B2E4-4140-965C-142D4A20C29D}" destId="{80C27D9D-CC85-479D-AE60-F14AB6601EA9}" srcOrd="1" destOrd="0" presId="urn:microsoft.com/office/officeart/2008/layout/VerticalCircleList"/>
    <dgm:cxn modelId="{C79B3531-2A92-4C1A-A44C-266ED227114B}" type="presParOf" srcId="{59E989FB-B2E4-4140-965C-142D4A20C29D}" destId="{B09FEDF8-AFB4-44A7-A47C-7ED6A1413A65}" srcOrd="2" destOrd="0" presId="urn:microsoft.com/office/officeart/2008/layout/VerticalCircleList"/>
    <dgm:cxn modelId="{2FB7E3D0-3B4B-4640-8F9E-4BB1C1F6F485}" type="presParOf" srcId="{6703B32A-FB52-4226-891E-EE562C8E07EC}" destId="{73EACB90-3E38-4AE6-8772-3260FDAD0CCA}" srcOrd="5" destOrd="0" presId="urn:microsoft.com/office/officeart/2008/layout/VerticalCircleList"/>
    <dgm:cxn modelId="{6AFAF44B-49D2-4E71-B957-EDFD891A117B}" type="presParOf" srcId="{73EACB90-3E38-4AE6-8772-3260FDAD0CCA}" destId="{A3E5480F-B2F0-4AAB-A53B-92A07D417E0C}" srcOrd="0" destOrd="0" presId="urn:microsoft.com/office/officeart/2008/layout/VerticalCircleList"/>
    <dgm:cxn modelId="{CE6C1628-8098-4B5D-9013-AADF151224E0}" type="presParOf" srcId="{73EACB90-3E38-4AE6-8772-3260FDAD0CCA}" destId="{F0D001C8-620C-4D90-8841-99B7E891BC55}" srcOrd="1" destOrd="0" presId="urn:microsoft.com/office/officeart/2008/layout/VerticalCircleList"/>
    <dgm:cxn modelId="{0B632854-657A-4642-8FEC-D9B6C2AD5E0F}" type="presParOf" srcId="{73EACB90-3E38-4AE6-8772-3260FDAD0CCA}" destId="{321D5BF9-FFD5-4592-A47F-BAF477DFADFE}" srcOrd="2" destOrd="0" presId="urn:microsoft.com/office/officeart/2008/layout/Vertical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5F3846-6485-43E2-8326-42E6FA0366F5}">
      <dsp:nvSpPr>
        <dsp:cNvPr id="0" name=""/>
        <dsp:cNvSpPr/>
      </dsp:nvSpPr>
      <dsp:spPr>
        <a:xfrm>
          <a:off x="0" y="21227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00F2954C-954B-4981-B585-7528C49580CD}">
      <dsp:nvSpPr>
        <dsp:cNvPr id="0" name=""/>
        <dsp:cNvSpPr/>
      </dsp:nvSpPr>
      <dsp:spPr>
        <a:xfrm>
          <a:off x="205970" y="2039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Arial Black" panose="020B0A04020102020204" pitchFamily="34" charset="0"/>
            </a:rPr>
            <a:t>Computer-generated imagery (CGI) </a:t>
          </a:r>
        </a:p>
      </dsp:txBody>
      <dsp:txXfrm>
        <a:off x="224704" y="39127"/>
        <a:ext cx="2846124" cy="346292"/>
      </dsp:txXfrm>
    </dsp:sp>
    <dsp:sp modelId="{8AAD2776-0239-4DAA-B3AB-ED1B846A3937}">
      <dsp:nvSpPr>
        <dsp:cNvPr id="0" name=""/>
        <dsp:cNvSpPr/>
      </dsp:nvSpPr>
      <dsp:spPr>
        <a:xfrm>
          <a:off x="0" y="80195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BC123096-2BD5-4519-890B-AF517B2B3BB5}">
      <dsp:nvSpPr>
        <dsp:cNvPr id="0" name=""/>
        <dsp:cNvSpPr/>
      </dsp:nvSpPr>
      <dsp:spPr>
        <a:xfrm>
          <a:off x="205970" y="61007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Arial Black" panose="020B0A04020102020204" pitchFamily="34" charset="0"/>
            </a:rPr>
            <a:t>Compositing  Matte painting </a:t>
          </a:r>
        </a:p>
      </dsp:txBody>
      <dsp:txXfrm>
        <a:off x="224704" y="628807"/>
        <a:ext cx="2846124" cy="346292"/>
      </dsp:txXfrm>
    </dsp:sp>
    <dsp:sp modelId="{5FCB327F-BA79-434D-B102-D1E1EC1DAF21}">
      <dsp:nvSpPr>
        <dsp:cNvPr id="0" name=""/>
        <dsp:cNvSpPr/>
      </dsp:nvSpPr>
      <dsp:spPr>
        <a:xfrm>
          <a:off x="0" y="139163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8CE57F17-5720-4680-8BAA-972BE3C41A8D}">
      <dsp:nvSpPr>
        <dsp:cNvPr id="0" name=""/>
        <dsp:cNvSpPr/>
      </dsp:nvSpPr>
      <dsp:spPr>
        <a:xfrm>
          <a:off x="205970" y="119975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Arial Black" panose="020B0A04020102020204" pitchFamily="34" charset="0"/>
            </a:rPr>
            <a:t>Animation  Texture painting </a:t>
          </a:r>
        </a:p>
      </dsp:txBody>
      <dsp:txXfrm>
        <a:off x="224704" y="1218487"/>
        <a:ext cx="2846124" cy="346292"/>
      </dsp:txXfrm>
    </dsp:sp>
    <dsp:sp modelId="{D399B205-74B1-49F4-808A-A2A3CE02FDB0}">
      <dsp:nvSpPr>
        <dsp:cNvPr id="0" name=""/>
        <dsp:cNvSpPr/>
      </dsp:nvSpPr>
      <dsp:spPr>
        <a:xfrm>
          <a:off x="0" y="198131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5D353F6D-957A-4E50-B293-1FDA7FF41ECF}">
      <dsp:nvSpPr>
        <dsp:cNvPr id="0" name=""/>
        <dsp:cNvSpPr/>
      </dsp:nvSpPr>
      <dsp:spPr>
        <a:xfrm>
          <a:off x="205970" y="178943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bg1"/>
              </a:solidFill>
              <a:latin typeface="Arial Black" panose="020B0A04020102020204" pitchFamily="34" charset="0"/>
            </a:rPr>
            <a:t>Lighting</a:t>
          </a:r>
          <a:endParaRPr lang="en-IN" sz="1400" kern="1200" dirty="0">
            <a:solidFill>
              <a:schemeClr val="bg1"/>
            </a:solidFill>
            <a:latin typeface="Arial Black" panose="020B0A04020102020204" pitchFamily="34" charset="0"/>
          </a:endParaRPr>
        </a:p>
      </dsp:txBody>
      <dsp:txXfrm>
        <a:off x="224704" y="1808167"/>
        <a:ext cx="2846124" cy="346292"/>
      </dsp:txXfrm>
    </dsp:sp>
    <dsp:sp modelId="{6D6CD4AC-8B6F-4407-9F49-9CACF69A7273}">
      <dsp:nvSpPr>
        <dsp:cNvPr id="0" name=""/>
        <dsp:cNvSpPr/>
      </dsp:nvSpPr>
      <dsp:spPr>
        <a:xfrm>
          <a:off x="0" y="257099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6B635B63-F6AE-486B-9823-CC4AF1A4E7E8}">
      <dsp:nvSpPr>
        <dsp:cNvPr id="0" name=""/>
        <dsp:cNvSpPr/>
      </dsp:nvSpPr>
      <dsp:spPr>
        <a:xfrm>
          <a:off x="205970" y="237911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bg1"/>
              </a:solidFill>
              <a:latin typeface="Arial Black" panose="020B0A04020102020204" pitchFamily="34" charset="0"/>
            </a:rPr>
            <a:t>FX</a:t>
          </a:r>
          <a:endParaRPr lang="en-IN" sz="1400" kern="1200" dirty="0">
            <a:solidFill>
              <a:schemeClr val="bg1"/>
            </a:solidFill>
            <a:latin typeface="Arial Black" panose="020B0A04020102020204" pitchFamily="34" charset="0"/>
          </a:endParaRPr>
        </a:p>
      </dsp:txBody>
      <dsp:txXfrm>
        <a:off x="224704" y="2397847"/>
        <a:ext cx="2846124" cy="346292"/>
      </dsp:txXfrm>
    </dsp:sp>
    <dsp:sp modelId="{F96D002E-A992-4F95-9487-2C4CE60501C1}">
      <dsp:nvSpPr>
        <dsp:cNvPr id="0" name=""/>
        <dsp:cNvSpPr/>
      </dsp:nvSpPr>
      <dsp:spPr>
        <a:xfrm>
          <a:off x="0" y="316067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35D5D1DD-ED5B-42A5-8341-873924EF5837}">
      <dsp:nvSpPr>
        <dsp:cNvPr id="0" name=""/>
        <dsp:cNvSpPr/>
      </dsp:nvSpPr>
      <dsp:spPr>
        <a:xfrm>
          <a:off x="205970" y="296879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bg1"/>
              </a:solidFill>
              <a:latin typeface="Arial Black" panose="020B0A04020102020204" pitchFamily="34" charset="0"/>
            </a:rPr>
            <a:t>Environment</a:t>
          </a:r>
        </a:p>
      </dsp:txBody>
      <dsp:txXfrm>
        <a:off x="224704" y="2987527"/>
        <a:ext cx="2846124" cy="346292"/>
      </dsp:txXfrm>
    </dsp:sp>
    <dsp:sp modelId="{504EE2B7-7446-4EB4-9062-67062630B28A}">
      <dsp:nvSpPr>
        <dsp:cNvPr id="0" name=""/>
        <dsp:cNvSpPr/>
      </dsp:nvSpPr>
      <dsp:spPr>
        <a:xfrm>
          <a:off x="0" y="3750353"/>
          <a:ext cx="4119418" cy="327600"/>
        </a:xfrm>
        <a:prstGeom prst="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p3d z="-152400" extrusionH="63500"/>
      </dsp:spPr>
      <dsp:style>
        <a:lnRef idx="1">
          <a:schemeClr val="accent2"/>
        </a:lnRef>
        <a:fillRef idx="2">
          <a:schemeClr val="accent2"/>
        </a:fillRef>
        <a:effectRef idx="1">
          <a:schemeClr val="accent2"/>
        </a:effectRef>
        <a:fontRef idx="minor">
          <a:schemeClr val="dk1"/>
        </a:fontRef>
      </dsp:style>
    </dsp:sp>
    <dsp:sp modelId="{7C59833F-A724-45BA-BB2A-DA8DE606C7E5}">
      <dsp:nvSpPr>
        <dsp:cNvPr id="0" name=""/>
        <dsp:cNvSpPr/>
      </dsp:nvSpPr>
      <dsp:spPr>
        <a:xfrm>
          <a:off x="205970" y="3558473"/>
          <a:ext cx="2883592" cy="383760"/>
        </a:xfrm>
        <a:prstGeom prst="roundRect">
          <a:avLst/>
        </a:prstGeom>
        <a:gradFill rotWithShape="0">
          <a:gsLst>
            <a:gs pos="0">
              <a:schemeClr val="accent2">
                <a:lumMod val="110000"/>
                <a:satMod val="105000"/>
                <a:tint val="67000"/>
              </a:schemeClr>
            </a:gs>
            <a:gs pos="45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a:scene3d>
          <a:camera prst="perspectiveRight" zoom="82000"/>
          <a:lightRig rig="morning" dir="t">
            <a:rot lat="0" lon="0" rev="20400000"/>
          </a:lightRig>
        </a:scene3d>
        <a:sp3d extrusionH="190500"/>
      </dsp:spPr>
      <dsp:style>
        <a:lnRef idx="1">
          <a:schemeClr val="accent2"/>
        </a:lnRef>
        <a:fillRef idx="2">
          <a:schemeClr val="accent2"/>
        </a:fillRef>
        <a:effectRef idx="1">
          <a:schemeClr val="accent2"/>
        </a:effectRef>
        <a:fontRef idx="minor">
          <a:schemeClr val="dk1"/>
        </a:fontRef>
      </dsp:style>
      <dsp:txBody>
        <a:bodyPr spcFirstLastPara="0" vert="horz" wrap="square" lIns="108993" tIns="0" rIns="108993" bIns="0" numCol="1" spcCol="1270" anchor="ctr" anchorCtr="0">
          <a:noAutofit/>
        </a:bodyPr>
        <a:lstStyle/>
        <a:p>
          <a:pPr marL="0" lvl="0" indent="0" algn="l" defTabSz="622300">
            <a:lnSpc>
              <a:spcPct val="90000"/>
            </a:lnSpc>
            <a:spcBef>
              <a:spcPct val="0"/>
            </a:spcBef>
            <a:spcAft>
              <a:spcPct val="35000"/>
            </a:spcAft>
            <a:buNone/>
          </a:pPr>
          <a:r>
            <a:rPr lang="en-US" sz="1400" kern="1200" dirty="0" err="1">
              <a:solidFill>
                <a:schemeClr val="bg1"/>
              </a:solidFill>
              <a:latin typeface="Arial Black" panose="020B0A04020102020204" pitchFamily="34" charset="0"/>
            </a:rPr>
            <a:t>Matchmoving</a:t>
          </a:r>
          <a:endParaRPr lang="en-US" sz="1400" kern="1200" dirty="0">
            <a:solidFill>
              <a:schemeClr val="bg1"/>
            </a:solidFill>
            <a:latin typeface="Arial Black" panose="020B0A04020102020204" pitchFamily="34" charset="0"/>
          </a:endParaRPr>
        </a:p>
      </dsp:txBody>
      <dsp:txXfrm>
        <a:off x="224704" y="3577207"/>
        <a:ext cx="2846124"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D07AFC-9BAA-480E-8A78-DAD3192F1086}">
      <dsp:nvSpPr>
        <dsp:cNvPr id="0" name=""/>
        <dsp:cNvSpPr/>
      </dsp:nvSpPr>
      <dsp:spPr>
        <a:xfrm>
          <a:off x="125008" y="298236"/>
          <a:ext cx="476776" cy="476776"/>
        </a:xfrm>
        <a:prstGeom prst="ellipse">
          <a:avLst/>
        </a:prstGeom>
        <a:solidFill>
          <a:srgbClr val="92D050">
            <a:alpha val="50000"/>
          </a:srgb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632BA0E9-A0D1-498B-9725-D4E0E37BB55B}">
      <dsp:nvSpPr>
        <dsp:cNvPr id="0" name=""/>
        <dsp:cNvSpPr/>
      </dsp:nvSpPr>
      <dsp:spPr>
        <a:xfrm>
          <a:off x="363396" y="298236"/>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Compositing</a:t>
          </a:r>
          <a:endParaRPr lang="en-IN" sz="2800" kern="1200" dirty="0">
            <a:solidFill>
              <a:schemeClr val="tx1"/>
            </a:solidFill>
          </a:endParaRPr>
        </a:p>
      </dsp:txBody>
      <dsp:txXfrm>
        <a:off x="363396" y="298236"/>
        <a:ext cx="2543778" cy="476776"/>
      </dsp:txXfrm>
    </dsp:sp>
    <dsp:sp modelId="{90D78870-2772-448E-888D-44ABA9CF3D71}">
      <dsp:nvSpPr>
        <dsp:cNvPr id="0" name=""/>
        <dsp:cNvSpPr/>
      </dsp:nvSpPr>
      <dsp:spPr>
        <a:xfrm>
          <a:off x="125008" y="775013"/>
          <a:ext cx="476776" cy="476776"/>
        </a:xfrm>
        <a:prstGeom prst="ellipse">
          <a:avLst/>
        </a:prstGeom>
        <a:solidFill>
          <a:schemeClr val="accen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D071BDE0-CB26-4B04-ADF5-C0B12A5807EB}">
      <dsp:nvSpPr>
        <dsp:cNvPr id="0" name=""/>
        <dsp:cNvSpPr/>
      </dsp:nvSpPr>
      <dsp:spPr>
        <a:xfrm>
          <a:off x="363396" y="775013"/>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Matte Painting</a:t>
          </a:r>
          <a:endParaRPr lang="en-IN" sz="2800" kern="1200" dirty="0">
            <a:solidFill>
              <a:schemeClr val="tx1"/>
            </a:solidFill>
          </a:endParaRPr>
        </a:p>
      </dsp:txBody>
      <dsp:txXfrm>
        <a:off x="363396" y="775013"/>
        <a:ext cx="2543778" cy="476776"/>
      </dsp:txXfrm>
    </dsp:sp>
    <dsp:sp modelId="{69873761-AFB3-4E44-9660-242FA4C90C86}">
      <dsp:nvSpPr>
        <dsp:cNvPr id="0" name=""/>
        <dsp:cNvSpPr/>
      </dsp:nvSpPr>
      <dsp:spPr>
        <a:xfrm>
          <a:off x="125008" y="1251790"/>
          <a:ext cx="476776" cy="476776"/>
        </a:xfrm>
        <a:prstGeom prst="ellipse">
          <a:avLst/>
        </a:prstGeom>
        <a:solidFill>
          <a:srgbClr val="92D050">
            <a:alpha val="50000"/>
          </a:srgb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C8C667C7-A9BE-450F-9539-3EDA9EE770B7}">
      <dsp:nvSpPr>
        <dsp:cNvPr id="0" name=""/>
        <dsp:cNvSpPr/>
      </dsp:nvSpPr>
      <dsp:spPr>
        <a:xfrm>
          <a:off x="363396" y="1251790"/>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Animation</a:t>
          </a:r>
          <a:endParaRPr lang="en-IN" sz="2800" kern="1200" dirty="0">
            <a:solidFill>
              <a:schemeClr val="tx1"/>
            </a:solidFill>
          </a:endParaRPr>
        </a:p>
      </dsp:txBody>
      <dsp:txXfrm>
        <a:off x="363396" y="1251790"/>
        <a:ext cx="2543778" cy="476776"/>
      </dsp:txXfrm>
    </dsp:sp>
    <dsp:sp modelId="{4BF45EA2-EDC3-4C47-8464-36C5B7ED9DD7}">
      <dsp:nvSpPr>
        <dsp:cNvPr id="0" name=""/>
        <dsp:cNvSpPr/>
      </dsp:nvSpPr>
      <dsp:spPr>
        <a:xfrm>
          <a:off x="125008" y="1728567"/>
          <a:ext cx="476776" cy="476776"/>
        </a:xfrm>
        <a:prstGeom prst="ellipse">
          <a:avLst/>
        </a:prstGeom>
        <a:solidFill>
          <a:schemeClr val="accen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2DA07A91-D73E-46A9-A44C-682EAD633224}">
      <dsp:nvSpPr>
        <dsp:cNvPr id="0" name=""/>
        <dsp:cNvSpPr/>
      </dsp:nvSpPr>
      <dsp:spPr>
        <a:xfrm>
          <a:off x="363396" y="1728567"/>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Lighting</a:t>
          </a:r>
          <a:endParaRPr lang="en-IN" sz="2800" kern="1200" dirty="0">
            <a:solidFill>
              <a:schemeClr val="tx1"/>
            </a:solidFill>
          </a:endParaRPr>
        </a:p>
      </dsp:txBody>
      <dsp:txXfrm>
        <a:off x="363396" y="1728567"/>
        <a:ext cx="2543778" cy="476776"/>
      </dsp:txXfrm>
    </dsp:sp>
    <dsp:sp modelId="{80C27D9D-CC85-479D-AE60-F14AB6601EA9}">
      <dsp:nvSpPr>
        <dsp:cNvPr id="0" name=""/>
        <dsp:cNvSpPr/>
      </dsp:nvSpPr>
      <dsp:spPr>
        <a:xfrm>
          <a:off x="125008" y="2205343"/>
          <a:ext cx="476776" cy="476776"/>
        </a:xfrm>
        <a:prstGeom prst="ellipse">
          <a:avLst/>
        </a:prstGeom>
        <a:solidFill>
          <a:srgbClr val="92D050">
            <a:alpha val="50000"/>
          </a:srgb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B09FEDF8-AFB4-44A7-A47C-7ED6A1413A65}">
      <dsp:nvSpPr>
        <dsp:cNvPr id="0" name=""/>
        <dsp:cNvSpPr/>
      </dsp:nvSpPr>
      <dsp:spPr>
        <a:xfrm>
          <a:off x="363396" y="2205343"/>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Texture</a:t>
          </a:r>
          <a:endParaRPr lang="en-IN" sz="2800" kern="1200" dirty="0">
            <a:solidFill>
              <a:schemeClr val="tx1"/>
            </a:solidFill>
          </a:endParaRPr>
        </a:p>
      </dsp:txBody>
      <dsp:txXfrm>
        <a:off x="363396" y="2205343"/>
        <a:ext cx="2543778" cy="476776"/>
      </dsp:txXfrm>
    </dsp:sp>
    <dsp:sp modelId="{F0D001C8-620C-4D90-8841-99B7E891BC55}">
      <dsp:nvSpPr>
        <dsp:cNvPr id="0" name=""/>
        <dsp:cNvSpPr/>
      </dsp:nvSpPr>
      <dsp:spPr>
        <a:xfrm>
          <a:off x="125008" y="2682120"/>
          <a:ext cx="476776" cy="476776"/>
        </a:xfrm>
        <a:prstGeom prst="ellipse">
          <a:avLst/>
        </a:prstGeom>
        <a:solidFill>
          <a:schemeClr val="accen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sp>
    <dsp:sp modelId="{321D5BF9-FFD5-4592-A47F-BAF477DFADFE}">
      <dsp:nvSpPr>
        <dsp:cNvPr id="0" name=""/>
        <dsp:cNvSpPr/>
      </dsp:nvSpPr>
      <dsp:spPr>
        <a:xfrm>
          <a:off x="363396" y="2682120"/>
          <a:ext cx="2543778" cy="47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5560" rIns="0" bIns="35560" numCol="1" spcCol="1270" anchor="ctr" anchorCtr="0">
          <a:noAutofit/>
        </a:bodyPr>
        <a:lstStyle/>
        <a:p>
          <a:pPr marL="0" lvl="0" indent="0" algn="l" defTabSz="1244600" rtl="0">
            <a:lnSpc>
              <a:spcPct val="90000"/>
            </a:lnSpc>
            <a:spcBef>
              <a:spcPct val="0"/>
            </a:spcBef>
            <a:spcAft>
              <a:spcPct val="35000"/>
            </a:spcAft>
            <a:buNone/>
          </a:pPr>
          <a:r>
            <a:rPr lang="en-US" sz="2800" b="1" kern="1200" dirty="0">
              <a:solidFill>
                <a:schemeClr val="tx1"/>
              </a:solidFill>
            </a:rPr>
            <a:t>Rigging</a:t>
          </a:r>
          <a:endParaRPr lang="en-IN" sz="2800" kern="1200" dirty="0">
            <a:solidFill>
              <a:schemeClr val="tx1"/>
            </a:solidFill>
          </a:endParaRPr>
        </a:p>
      </dsp:txBody>
      <dsp:txXfrm>
        <a:off x="363396" y="2682120"/>
        <a:ext cx="2543778" cy="47677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ircleList">
  <dgm:title val=""/>
  <dgm:desc val=""/>
  <dgm:catLst>
    <dgm:cat type="list" pri="23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useDef="1">
    <dgm:dataModel>
      <dgm:ptLst/>
      <dgm:bg/>
      <dgm:whole/>
    </dgm:dataModel>
  </dgm:styleData>
  <dgm:clrData useDef="1">
    <dgm:dataModel>
      <dgm:ptLst/>
      <dgm:bg/>
      <dgm:whole/>
    </dgm:dataModel>
  </dgm:clrData>
  <dgm:layoutNode name="Name0">
    <dgm:varLst>
      <dgm:dir/>
    </dgm:varLst>
    <dgm:alg type="lin">
      <dgm:param type="linDir" val="fromT"/>
      <dgm:param type="fallback" val="2D"/>
    </dgm:alg>
    <dgm:shape xmlns:r="http://schemas.openxmlformats.org/officeDocument/2006/relationships" r:blip="">
      <dgm:adjLst/>
    </dgm:shape>
    <dgm:presOf/>
    <dgm:constrLst>
      <dgm:constr type="w" for="ch" forName="withChildren" refType="w"/>
      <dgm:constr type="h" for="ch" forName="withChildren" refType="w" fact="0.909"/>
      <dgm:constr type="w" for="ch" forName="noChildren" refType="w"/>
      <dgm:constr type="h" for="ch" forName="noChildren" refType="w" fact="0.164"/>
      <dgm:constr type="w" for="ch" forName="overlap" val="1"/>
      <dgm:constr type="h" for="ch" forName="overlap" refType="w" refFor="ch" refForName="withChildren" fact="-0.089"/>
      <dgm:constr type="primFontSz" for="des" forName="txLvl1" op="equ" val="65"/>
      <dgm:constr type="primFontSz" for="des" forName="txLvlOnly1" refType="primFontSz" refFor="des" refForName="txLvl1" op="equ"/>
      <dgm:constr type="primFontSz" for="des" forName="txLvl2" refType="primFontSz" refFor="des" refForName="txLvl1" op="equ" fact="0.78"/>
      <dgm:constr type="primFontSz" for="des" forName="txLvl3" refType="primFontSz" refFor="des" refForName="txLvl1" op="equ" fact="0.78"/>
      <dgm:constr type="userF" for="des" forName="lin" refType="primFontSz" refFor="des" refForName="txLvl2" op="equ"/>
    </dgm:constrLst>
    <dgm:forEach name="Name1" axis="ch" ptType="node">
      <dgm:choose name="Name2">
        <dgm:if name="Name3" axis="ch" ptType="node" func="cnt" op="gte" val="1">
          <dgm:layoutNode name="withChildren">
            <dgm:alg type="composite"/>
            <dgm:choose name="Name4">
              <dgm:if name="Name5" func="var" arg="dir" op="equ" val="norm">
                <dgm:constrLst>
                  <dgm:constr type="l" for="ch" forName="bigCircle"/>
                  <dgm:constr type="w" for="ch" forName="bigCircle" refType="h" refFor="ch" refForName="bigCircle"/>
                  <dgm:constr type="t" for="ch" forName="bigCircle"/>
                  <dgm:constr type="h" for="ch" forName="bigCircle" refType="h"/>
                  <dgm:constr type="l" for="ch" forName="medCircle" refType="w" fact="0.043"/>
                  <dgm:constr type="w" for="ch" forName="medCircle" refType="h" refFor="ch" refForName="medCircle"/>
                  <dgm:constr type="t" for="ch" forName="medCircle" refType="h" fact="0.042"/>
                  <dgm:constr type="h" for="ch" forName="medCircle" refType="h" fact="0.18"/>
                  <dgm:constr type="l" for="ch" forName="txLvl1" refType="ctrX" refFor="ch" refForName="medCircle"/>
                  <dgm:constr type="r" for="ch" forName="txLvl1" refType="w"/>
                  <dgm:constr type="h" for="ch" forName="txLvl1" refType="h" refFor="ch" refForName="medCircle"/>
                  <dgm:constr type="t" for="ch" forName="txLvl1" refType="t" refFor="ch" refForName="medCircle"/>
                  <dgm:constr type="l" for="ch" forName="lin" refType="ctrX" refFor="ch" refForName="medCircle"/>
                  <dgm:constr type="r" for="ch" forName="lin" refType="w"/>
                  <dgm:constr type="t" for="ch" forName="lin" refType="h" fact="0.222"/>
                  <dgm:constr type="h" for="ch" forName="lin" refType="h" fact="0.68"/>
                </dgm:constrLst>
              </dgm:if>
              <dgm:else name="Name6">
                <dgm:constrLst>
                  <dgm:constr type="r" for="ch" forName="bigCircle" refType="w"/>
                  <dgm:constr type="w" for="ch" forName="bigCircle" refType="h" refFor="ch" refForName="bigCircle"/>
                  <dgm:constr type="t" for="ch" forName="bigCircle"/>
                  <dgm:constr type="h" for="ch" forName="bigCircle" refType="h"/>
                  <dgm:constr type="r" for="ch" forName="medCircle" refType="w" fact="0.957"/>
                  <dgm:constr type="w" for="ch" forName="medCircle" refType="h" refFor="ch" refForName="medCircle"/>
                  <dgm:constr type="t" for="ch" forName="medCircle" refType="h" fact="0.042"/>
                  <dgm:constr type="h" for="ch" forName="medCircle" refType="h" fact="0.18"/>
                  <dgm:constr type="l" for="ch" forName="txLvl1"/>
                  <dgm:constr type="r" for="ch" forName="txLvl1" refType="ctrX" refFor="ch" refForName="medCircle"/>
                  <dgm:constr type="h" for="ch" forName="txLvl1" refType="h" refFor="ch" refForName="medCircle"/>
                  <dgm:constr type="t" for="ch" forName="txLvl1" refType="t" refFor="ch" refForName="medCircle"/>
                  <dgm:constr type="l" for="ch" forName="lin"/>
                  <dgm:constr type="r" for="ch" forName="lin" refType="ctrX" refFor="ch" refForName="medCircle"/>
                  <dgm:constr type="t" for="ch" forName="lin" refType="h" fact="0.222"/>
                  <dgm:constr type="h" for="ch" forName="lin" refType="h" fact="0.68"/>
                </dgm:constrLst>
              </dgm:else>
            </dgm:choose>
            <dgm:layoutNode name="bigCircle" styleLbl="vennNode1">
              <dgm:alg type="sp"/>
              <dgm:shape xmlns:r="http://schemas.openxmlformats.org/officeDocument/2006/relationships" type="ellipse" r:blip="">
                <dgm:adjLst/>
              </dgm:shape>
              <dgm:presOf/>
              <dgm:constrLst>
                <dgm:constr type="w" refType="h"/>
              </dgm:constrLst>
            </dgm:layoutNode>
            <dgm:layoutNode name="medCircle" styleLbl="vennNode1">
              <dgm:alg type="sp"/>
              <dgm:shape xmlns:r="http://schemas.openxmlformats.org/officeDocument/2006/relationships" type="ellipse" r:blip="">
                <dgm:adjLst/>
              </dgm:shape>
              <dgm:presOf/>
              <dgm:constrLst>
                <dgm:constr type="w" refType="h"/>
              </dgm:constrLst>
            </dgm:layoutNode>
            <dgm:layoutNode name="txLvl1" styleLbl="revTx">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ect" r:blip="">
                <dgm:adjLst/>
              </dgm:shape>
              <dgm:presOf axis="self" ptType="node"/>
              <dgm:constrLst>
                <dgm:constr type="lMarg"/>
                <dgm:constr type="rMarg"/>
                <dgm:constr type="tMarg" refType="primFontSz" fact="0.1"/>
                <dgm:constr type="bMarg" refType="primFontSz" fact="0.1"/>
              </dgm:constrLst>
              <dgm:ruleLst>
                <dgm:rule type="primFontSz" val="5" fact="NaN" max="NaN"/>
              </dgm:ruleLst>
            </dgm:layoutNode>
            <dgm:layoutNode name="lin">
              <dgm:choose name="Name10">
                <dgm:if name="Name11" func="var" arg="dir" op="equ" val="norm">
                  <dgm:alg type="lin">
                    <dgm:param type="linDir" val="fromT"/>
                    <dgm:param type="vertAlign" val="t"/>
                    <dgm:param type="nodeHorzAlign" val="l"/>
                  </dgm:alg>
                </dgm:if>
                <dgm:else name="Name12">
                  <dgm:alg type="lin">
                    <dgm:param type="linDir" val="fromT"/>
                    <dgm:param type="vertAlign" val="t"/>
                    <dgm:param type="nodeHorzAlign" val="r"/>
                  </dgm:alg>
                </dgm:else>
              </dgm:choose>
              <dgm:shape xmlns:r="http://schemas.openxmlformats.org/officeDocument/2006/relationships" r:blip="">
                <dgm:adjLst/>
              </dgm:shape>
              <dgm:presOf/>
              <dgm:constrLst>
                <dgm:constr type="userF"/>
                <dgm:constr type="primFontSz" for="ch" forName="txLvl2" refType="userF"/>
                <dgm:constr type="w" for="ch" forName="txLvl2" refType="w"/>
                <dgm:constr type="h" for="ch" forName="txLvl2" refType="primFontSz" refFor="ch" refForName="txLvl2" fact="0.39"/>
                <dgm:constr type="w" for="ch" forName="txLvl3" refType="w"/>
                <dgm:constr type="h" for="ch" forName="txLvl3" refType="primFontSz" refFor="ch" refForName="txLvl2" fact="0.39"/>
                <dgm:constr type="h" for="ch" forName="smCircle" refType="primFontSz" refFor="ch" refForName="txLvl2" fact="0.14"/>
                <dgm:constr type="h" for="ch" forName="indentDot1" refType="primFontSz" refFor="ch" refForName="txLvl2" fact="0.14"/>
                <dgm:constr type="h" for="ch" forName="indentDot2" refType="primFontSz" refFor="ch" refForName="txLvl2" fact="0.14"/>
                <dgm:constr type="h" for="ch" forName="indentDot3" refType="primFontSz" refFor="ch" refForName="txLvl2" fact="0.14"/>
                <dgm:constr type="w" for="ch" forName="indentDot1" refType="w"/>
                <dgm:constr type="w" for="ch" forName="indentDot2" refType="w"/>
                <dgm:constr type="w" for="ch" forName="indentDot3" refType="w"/>
                <dgm:constr type="userI" for="ch" forName="txLvl3" refType="primFontSz" refFor="ch" refForName="txLvl2" fact="0.14"/>
                <dgm:constr type="userI" for="ch" forName="indentDot1" refType="primFontSz" refFor="ch" refForName="txLvl2" fact="0.14"/>
                <dgm:constr type="userI" for="ch" forName="indentDot2" refType="primFontSz" refFor="ch" refForName="txLvl2" fact="0.14"/>
                <dgm:constr type="userI" for="ch" forName="indentDot3" refType="primFontSz" refFor="ch" refForName="txLvl2" fact="0.14"/>
              </dgm:constrLst>
              <dgm:ruleLst>
                <dgm:rule type="primFontSz" for="ch" forName="txLvl2" val="5" fact="NaN" max="NaN"/>
              </dgm:ruleLst>
              <dgm:forEach name="Name13" axis="ch" ptType="node">
                <dgm:layoutNode name="txLvl2" styleLbl="revTx">
                  <dgm:choose name="Name14">
                    <dgm:if name="Name15" func="var" arg="dir" op="equ" val="norm">
                      <dgm:alg type="tx">
                        <dgm:param type="parTxLTRAlign" val="l"/>
                        <dgm:param type="parTxRTLAlign" val="l"/>
                      </dgm:alg>
                    </dgm:if>
                    <dgm:else name="Name16">
                      <dgm:alg type="tx">
                        <dgm:param type="parTxLTRAlign" val="r"/>
                        <dgm:param type="parTxRTLAlign" val="r"/>
                      </dgm:alg>
                    </dgm:else>
                  </dgm:choose>
                  <dgm:shape xmlns:r="http://schemas.openxmlformats.org/officeDocument/2006/relationships" type="rect" r:blip="">
                    <dgm:adjLst/>
                  </dgm:shape>
                  <dgm:presOf axis="self" ptType="node"/>
                  <dgm:constrLst>
                    <dgm:constr type="lMarg"/>
                    <dgm:constr type="rMarg"/>
                    <dgm:constr type="tMarg" refType="primFontSz" fact="0.1"/>
                    <dgm:constr type="bMarg" refType="primFontSz" fact="0.1"/>
                  </dgm:constrLst>
                  <dgm:ruleLst>
                    <dgm:rule type="h" val="INF" fact="NaN" max="NaN"/>
                  </dgm:ruleLst>
                </dgm:layoutNode>
                <dgm:forEach name="Name17" axis="ch" ptType="node" cnt="1">
                  <dgm:layoutNode name="indentDot1">
                    <dgm:alg type="composite"/>
                    <dgm:shape xmlns:r="http://schemas.openxmlformats.org/officeDocument/2006/relationships" r:blip="">
                      <dgm:adjLst/>
                    </dgm:shape>
                    <dgm:presOf/>
                    <dgm:choose name="Name18">
                      <dgm:if name="Name19" func="var" arg="dir" op="equ" val="norm">
                        <dgm:constrLst>
                          <dgm:constr type="userI"/>
                          <dgm:constr type="w" for="ch" forName="gap1" refType="userI" fact="3"/>
                          <dgm:constr type="w" for="ch" forName="smCircle1" refType="h"/>
                          <dgm:constr type="l" for="ch" forName="smCircle1" refType="r" refFor="ch" refForName="gap1"/>
                        </dgm:constrLst>
                      </dgm:if>
                      <dgm:else name="Name20">
                        <dgm:constrLst>
                          <dgm:constr type="userI"/>
                          <dgm:constr type="w" for="ch" forName="gap1" refType="userI" fact="3"/>
                          <dgm:constr type="w" for="ch" forName="smCircle1" refType="h"/>
                          <dgm:constr type="r" for="ch" forName="smCircle1" refType="l" refFor="ch" refForName="gap1"/>
                        </dgm:constrLst>
                      </dgm:else>
                    </dgm:choose>
                    <dgm:layoutNode name="gap1">
                      <dgm:alg type="sp"/>
                      <dgm:shape xmlns:r="http://schemas.openxmlformats.org/officeDocument/2006/relationships" type="rect" r:blip="" hideGeom="1">
                        <dgm:adjLst/>
                      </dgm:shape>
                      <dgm:presOf/>
                    </dgm:layoutNode>
                    <dgm:layoutNode name="smCircle1" styleLbl="vennNode1">
                      <dgm:alg type="sp"/>
                      <dgm:shape xmlns:r="http://schemas.openxmlformats.org/officeDocument/2006/relationships" type="ellipse" r:blip="">
                        <dgm:adjLst/>
                      </dgm:shape>
                      <dgm:presOf/>
                      <dgm:constrLst>
                        <dgm:constr type="w" refType="h"/>
                      </dgm:constrLst>
                    </dgm:layoutNode>
                  </dgm:layoutNode>
                </dgm:forEach>
                <dgm:forEach name="Name21" axis="ch" ptType="node">
                  <dgm:layoutNode name="txLvl3" styleLbl="revTx">
                    <dgm:varLst>
                      <dgm:bulletEnabled val="1"/>
                    </dgm:varLst>
                    <dgm:choose name="Name22">
                      <dgm:if name="Name23" func="var" arg="dir" op="equ" val="norm">
                        <dgm:alg type="tx">
                          <dgm:param type="parTxLTRAlign" val="l"/>
                          <dgm:param type="parTxRTLAlign" val="l"/>
                          <dgm:param type="shpTxLTRAlignCh" val="l"/>
                          <dgm:param type="shpTxRTLAlignCh" val="l"/>
                        </dgm:alg>
                      </dgm:if>
                      <dgm:else name="Name24">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hoose name="Name25">
                      <dgm:if name="Name26" func="var" arg="dir" op="equ" val="norm">
                        <dgm:constrLst>
                          <dgm:constr type="userI"/>
                          <dgm:constr type="lMarg" refType="userI" fact="8.504"/>
                          <dgm:constr type="rMarg"/>
                          <dgm:constr type="tMarg" refType="primFontSz" fact="0.1"/>
                          <dgm:constr type="bMarg" refType="primFontSz" fact="0.1"/>
                        </dgm:constrLst>
                      </dgm:if>
                      <dgm:else name="Name27">
                        <dgm:constrLst>
                          <dgm:constr type="userI"/>
                          <dgm:constr type="lMarg"/>
                          <dgm:constr type="rMarg" refType="userI" fact="8.504"/>
                          <dgm:constr type="tMarg" refType="primFontSz" fact="0.1"/>
                          <dgm:constr type="bMarg" refType="primFontSz" fact="0.1"/>
                        </dgm:constrLst>
                      </dgm:else>
                    </dgm:choose>
                    <dgm:ruleLst>
                      <dgm:rule type="h" val="INF" fact="NaN" max="NaN"/>
                    </dgm:ruleLst>
                  </dgm:layoutNode>
                  <dgm:forEach name="Name28" axis="followSib" ptType="sibTrans" cnt="1">
                    <dgm:layoutNode name="indentDot2">
                      <dgm:alg type="composite"/>
                      <dgm:shape xmlns:r="http://schemas.openxmlformats.org/officeDocument/2006/relationships" r:blip="">
                        <dgm:adjLst/>
                      </dgm:shape>
                      <dgm:presOf/>
                      <dgm:choose name="Name29">
                        <dgm:if name="Name30" func="var" arg="dir" op="equ" val="norm">
                          <dgm:constrLst>
                            <dgm:constr type="userI"/>
                            <dgm:constr type="w" for="ch" forName="gap2" refType="userI" fact="3"/>
                            <dgm:constr type="w" for="ch" forName="smCircle2" refType="h"/>
                            <dgm:constr type="l" for="ch" forName="smCircle2" refType="r" refFor="ch" refForName="gap2"/>
                          </dgm:constrLst>
                        </dgm:if>
                        <dgm:else name="Name31">
                          <dgm:constrLst>
                            <dgm:constr type="userI"/>
                            <dgm:constr type="w" for="ch" forName="gap2" refType="userI" fact="3"/>
                            <dgm:constr type="w" for="ch" forName="smCircle2" refType="h"/>
                            <dgm:constr type="r" for="ch" forName="smCircle2" refType="l" refFor="ch" refForName="gap2"/>
                          </dgm:constrLst>
                        </dgm:else>
                      </dgm:choose>
                      <dgm:layoutNode name="gap2">
                        <dgm:alg type="sp"/>
                        <dgm:shape xmlns:r="http://schemas.openxmlformats.org/officeDocument/2006/relationships" type="rect" r:blip="" hideGeom="1">
                          <dgm:adjLst/>
                        </dgm:shape>
                        <dgm:presOf/>
                      </dgm:layoutNode>
                      <dgm:layoutNode name="smCircle2" styleLbl="vennNode1">
                        <dgm:alg type="sp"/>
                        <dgm:shape xmlns:r="http://schemas.openxmlformats.org/officeDocument/2006/relationships" type="ellipse" r:blip="">
                          <dgm:adjLst/>
                        </dgm:shape>
                        <dgm:presOf/>
                        <dgm:constrLst>
                          <dgm:constr type="w" refType="h"/>
                        </dgm:constrLst>
                      </dgm:layoutNode>
                    </dgm:layoutNode>
                  </dgm:forEach>
                </dgm:forEach>
                <dgm:choose name="Name32">
                  <dgm:if name="Name33" axis="ch" ptType="node" func="cnt" op="gte" val="1">
                    <dgm:forEach name="Name34" axis="followSib" ptType="sibTrans" cnt="1">
                      <dgm:layoutNode name="indentDot3">
                        <dgm:alg type="composite"/>
                        <dgm:shape xmlns:r="http://schemas.openxmlformats.org/officeDocument/2006/relationships" r:blip="">
                          <dgm:adjLst/>
                        </dgm:shape>
                        <dgm:presOf/>
                        <dgm:choose name="Name35">
                          <dgm:if name="Name36" func="var" arg="dir" op="equ" val="norm">
                            <dgm:constrLst>
                              <dgm:constr type="userI"/>
                              <dgm:constr type="w" for="ch" forName="gap3" refType="userI" fact="3"/>
                              <dgm:constr type="w" for="ch" forName="smCircle3" refType="h"/>
                              <dgm:constr type="l" for="ch" forName="smCircle3" refType="r" refFor="ch" refForName="gap3"/>
                            </dgm:constrLst>
                          </dgm:if>
                          <dgm:else name="Name37">
                            <dgm:constrLst>
                              <dgm:constr type="userI"/>
                              <dgm:constr type="w" for="ch" forName="gap3" refType="userI" fact="3"/>
                              <dgm:constr type="w" for="ch" forName="smCircle3" refType="h"/>
                              <dgm:constr type="r" for="ch" forName="smCircle3" refType="l" refFor="ch" refForName="gap3"/>
                            </dgm:constrLst>
                          </dgm:else>
                        </dgm:choose>
                        <dgm:layoutNode name="gap3">
                          <dgm:alg type="sp"/>
                          <dgm:shape xmlns:r="http://schemas.openxmlformats.org/officeDocument/2006/relationships" type="rect" r:blip="" hideGeom="1">
                            <dgm:adjLst/>
                          </dgm:shape>
                          <dgm:presOf/>
                        </dgm:layoutNode>
                        <dgm:layoutNode name="smCircle3" styleLbl="vennNode1">
                          <dgm:alg type="sp"/>
                          <dgm:shape xmlns:r="http://schemas.openxmlformats.org/officeDocument/2006/relationships" type="ellipse" r:blip="">
                            <dgm:adjLst/>
                          </dgm:shape>
                          <dgm:presOf/>
                          <dgm:constrLst>
                            <dgm:constr type="w" refType="h"/>
                          </dgm:constrLst>
                        </dgm:layoutNode>
                      </dgm:layoutNode>
                    </dgm:forEach>
                  </dgm:if>
                  <dgm:else name="Name38">
                    <dgm:forEach name="Name39" axis="followSib" ptType="sibTrans" cnt="1">
                      <dgm:layoutNode name="smCircle" styleLbl="vennNode1">
                        <dgm:alg type="sp"/>
                        <dgm:shape xmlns:r="http://schemas.openxmlformats.org/officeDocument/2006/relationships" type="ellipse" r:blip="">
                          <dgm:adjLst/>
                        </dgm:shape>
                        <dgm:presOf/>
                        <dgm:constrLst>
                          <dgm:constr type="w" refType="h"/>
                        </dgm:constrLst>
                      </dgm:layoutNode>
                    </dgm:forEach>
                  </dgm:else>
                </dgm:choose>
              </dgm:forEach>
            </dgm:layoutNode>
          </dgm:layoutNode>
          <dgm:choose name="Name40">
            <dgm:if name="Name41" axis="followSib ch" ptType="node node" cnt="1 0" func="cnt" op="gte" val="1">
              <dgm:layoutNode name="overlap">
                <dgm:alg type="sp"/>
                <dgm:shape xmlns:r="http://schemas.openxmlformats.org/officeDocument/2006/relationships" r:blip="">
                  <dgm:adjLst/>
                </dgm:shape>
                <dgm:presOf/>
              </dgm:layoutNode>
            </dgm:if>
            <dgm:else name="Name42"/>
          </dgm:choose>
        </dgm:if>
        <dgm:else name="Name43">
          <dgm:layoutNode name="noChildren">
            <dgm:alg type="composite"/>
            <dgm:choose name="Name44">
              <dgm:if name="Name45" func="var" arg="dir" op="equ" val="norm">
                <dgm:constrLst>
                  <dgm:constr type="l" for="ch" forName="gap"/>
                  <dgm:constr type="w" for="ch" forName="gap" refType="w" fact="0.043"/>
                  <dgm:constr type="h" for="ch" forName="gap" refType="h"/>
                  <dgm:constr type="t" for="ch" forName="gap"/>
                  <dgm:constr type="l" for="ch" forName="medCircle2" refType="r" refFor="ch" refForName="gap"/>
                  <dgm:constr type="w" for="ch" forName="medCircle2" refType="h" refFor="ch" refForName="medCircle2"/>
                  <dgm:constr type="t" for="ch" forName="medCircle2"/>
                  <dgm:constr type="h" for="ch" forName="medCircle2" refType="h"/>
                  <dgm:constr type="l" for="ch" forName="txLvlOnly1" refType="ctrX" refFor="ch" refForName="medCircle2"/>
                  <dgm:constr type="r" for="ch" forName="txLvlOnly1" refType="w"/>
                  <dgm:constr type="h" for="ch" forName="txLvlOnly1" refType="h"/>
                  <dgm:constr type="t" for="ch" forName="txLvlOnly1"/>
                </dgm:constrLst>
              </dgm:if>
              <dgm:else name="Name46">
                <dgm:constrLst>
                  <dgm:constr type="r" for="ch" forName="gap" refType="w"/>
                  <dgm:constr type="w" for="ch" forName="gap" refType="w" fact="0.043"/>
                  <dgm:constr type="h" for="ch" forName="gap" refType="h"/>
                  <dgm:constr type="t" for="ch" forName="gap"/>
                  <dgm:constr type="r" for="ch" forName="medCircle2" refType="l" refFor="ch" refForName="gap"/>
                  <dgm:constr type="w" for="ch" forName="medCircle2" refType="h" refFor="ch" refForName="medCircle2"/>
                  <dgm:constr type="t" for="ch" forName="medCircle2"/>
                  <dgm:constr type="h" for="ch" forName="medCircle2" refType="h"/>
                  <dgm:constr type="l" for="ch" forName="txLvlOnly1"/>
                  <dgm:constr type="r" for="ch" forName="txLvlOnly1" refType="ctrX" refFor="ch" refForName="medCircle2"/>
                  <dgm:constr type="h" for="ch" forName="txLvlOnly1" refType="h"/>
                  <dgm:constr type="t" for="ch" forName="txLvlOnly1"/>
                </dgm:constrLst>
              </dgm:else>
            </dgm:choose>
            <dgm:layoutNode name="gap">
              <dgm:alg type="sp"/>
              <dgm:shape xmlns:r="http://schemas.openxmlformats.org/officeDocument/2006/relationships" r:blip="">
                <dgm:adjLst/>
              </dgm:shape>
              <dgm:presOf/>
            </dgm:layoutNode>
            <dgm:layoutNode name="medCircle2" styleLbl="vennNode1">
              <dgm:alg type="sp"/>
              <dgm:shape xmlns:r="http://schemas.openxmlformats.org/officeDocument/2006/relationships" type="ellipse" r:blip="">
                <dgm:adjLst/>
              </dgm:shape>
              <dgm:presOf/>
              <dgm:constrLst>
                <dgm:constr type="w" refType="h"/>
              </dgm:constrLst>
            </dgm:layoutNode>
            <dgm:layoutNode name="txLvlOnly1" styleLbl="revTx">
              <dgm:choose name="Name47">
                <dgm:if name="Name48" func="var" arg="dir" op="equ" val="norm">
                  <dgm:alg type="tx">
                    <dgm:param type="parTxLTRAlign" val="l"/>
                    <dgm:param type="parTxRTLAlign" val="l"/>
                  </dgm:alg>
                </dgm:if>
                <dgm:else name="Name49">
                  <dgm:alg type="tx">
                    <dgm:param type="parTxLTRAlign" val="r"/>
                    <dgm:param type="parTxRTLAlign" val="r"/>
                  </dgm:alg>
                </dgm:else>
              </dgm:choose>
              <dgm:shape xmlns:r="http://schemas.openxmlformats.org/officeDocument/2006/relationships" type="rect" r:blip="">
                <dgm:adjLst/>
              </dgm:shape>
              <dgm:presOf axis="self" ptType="node"/>
              <dgm:constrLst>
                <dgm:constr type="lMarg"/>
                <dgm:constr type="rMarg"/>
                <dgm:constr type="tMarg" refType="primFontSz" fact="0.1"/>
                <dgm:constr type="bMarg" refType="primFontSz" fact="0.1"/>
              </dgm:constrLst>
              <dgm:ruleLst>
                <dgm:rule type="primFontSz" val="5" fact="NaN" max="NaN"/>
              </dgm:ruleLst>
            </dgm:layoutNode>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25E716-FA3A-4AFD-8B12-F7FAE207C930}" type="datetimeFigureOut">
              <a:rPr lang="en-IN" smtClean="0"/>
              <a:t>03-02-2025</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Next</a:t>
            </a: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4CECDD4-258E-4D52-ACFB-1A5D5A756760}" type="slidenum">
              <a:rPr lang="en-IN" smtClean="0"/>
              <a:t>‹#›</a:t>
            </a:fld>
            <a:endParaRPr lang="en-IN"/>
          </a:p>
        </p:txBody>
      </p:sp>
    </p:spTree>
    <p:extLst>
      <p:ext uri="{BB962C8B-B14F-4D97-AF65-F5344CB8AC3E}">
        <p14:creationId xmlns:p14="http://schemas.microsoft.com/office/powerpoint/2010/main" val="1717029210"/>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867ABA-21AD-4ED7-A59C-EE751C52CFE9}" type="datetimeFigureOut">
              <a:rPr lang="en-IN" smtClean="0"/>
              <a:t>03-02-2025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a:t>Next</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A24F29-2E57-4EE4-ACEE-A570A704F26A}" type="slidenum">
              <a:rPr lang="en-IN" smtClean="0"/>
              <a:t>‹#›</a:t>
            </a:fld>
            <a:endParaRPr lang="en-IN"/>
          </a:p>
        </p:txBody>
      </p:sp>
    </p:spTree>
    <p:extLst>
      <p:ext uri="{BB962C8B-B14F-4D97-AF65-F5344CB8AC3E}">
        <p14:creationId xmlns:p14="http://schemas.microsoft.com/office/powerpoint/2010/main" val="263611487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FBA24F29-2E57-4EE4-ACEE-A570A704F26A}" type="slidenum">
              <a:rPr lang="en-IN" smtClean="0"/>
              <a:t>2</a:t>
            </a:fld>
            <a:endParaRPr lang="en-IN"/>
          </a:p>
        </p:txBody>
      </p:sp>
      <p:sp>
        <p:nvSpPr>
          <p:cNvPr id="5" name="Footer Placeholder 4"/>
          <p:cNvSpPr>
            <a:spLocks noGrp="1"/>
          </p:cNvSpPr>
          <p:nvPr>
            <p:ph type="ftr" sz="quarter" idx="11"/>
          </p:nvPr>
        </p:nvSpPr>
        <p:spPr/>
        <p:txBody>
          <a:bodyPr/>
          <a:lstStyle/>
          <a:p>
            <a:r>
              <a:rPr lang="en-IN"/>
              <a:t>Next</a:t>
            </a:r>
          </a:p>
        </p:txBody>
      </p:sp>
    </p:spTree>
    <p:extLst>
      <p:ext uri="{BB962C8B-B14F-4D97-AF65-F5344CB8AC3E}">
        <p14:creationId xmlns:p14="http://schemas.microsoft.com/office/powerpoint/2010/main" val="1899392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5" name="Footer Placeholder 4"/>
          <p:cNvSpPr>
            <a:spLocks noGrp="1"/>
          </p:cNvSpPr>
          <p:nvPr>
            <p:ph type="ftr" sz="quarter" idx="11"/>
          </p:nvPr>
        </p:nvSpPr>
        <p:spPr/>
        <p:txBody>
          <a:bodyPr/>
          <a:lstStyle/>
          <a:p>
            <a:r>
              <a:rPr lang="en-IN"/>
              <a:t>Next</a:t>
            </a:r>
          </a:p>
        </p:txBody>
      </p:sp>
      <p:sp>
        <p:nvSpPr>
          <p:cNvPr id="6" name="Slide Number Placeholder 5"/>
          <p:cNvSpPr>
            <a:spLocks noGrp="1"/>
          </p:cNvSpPr>
          <p:nvPr>
            <p:ph type="sldNum" sz="quarter" idx="12"/>
          </p:nvPr>
        </p:nvSpPr>
        <p:spPr/>
        <p:txBody>
          <a:bodyPr/>
          <a:lstStyle/>
          <a:p>
            <a:fld id="{FBA24F29-2E57-4EE4-ACEE-A570A704F26A}" type="slidenum">
              <a:rPr lang="en-IN" smtClean="0"/>
              <a:t>9</a:t>
            </a:fld>
            <a:endParaRPr lang="en-IN"/>
          </a:p>
        </p:txBody>
      </p:sp>
    </p:spTree>
    <p:extLst>
      <p:ext uri="{BB962C8B-B14F-4D97-AF65-F5344CB8AC3E}">
        <p14:creationId xmlns:p14="http://schemas.microsoft.com/office/powerpoint/2010/main" val="35530800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2A8391B-91F1-4732-A2E7-6FE8596FE47C}" type="datetime1">
              <a:rPr lang="en-IN" smtClean="0"/>
              <a:t>03-02-2025</a:t>
            </a:fld>
            <a:endParaRPr lang="en-IN"/>
          </a:p>
        </p:txBody>
      </p:sp>
      <p:sp>
        <p:nvSpPr>
          <p:cNvPr id="5" name="Footer Placeholder 4"/>
          <p:cNvSpPr>
            <a:spLocks noGrp="1"/>
          </p:cNvSpPr>
          <p:nvPr>
            <p:ph type="ftr" sz="quarter" idx="11"/>
          </p:nvPr>
        </p:nvSpPr>
        <p:spPr/>
        <p:txBody>
          <a:bodyPr/>
          <a:lstStyle/>
          <a:p>
            <a:r>
              <a:rPr lang="en-IN"/>
              <a:t>Home</a:t>
            </a:r>
          </a:p>
        </p:txBody>
      </p:sp>
      <p:sp>
        <p:nvSpPr>
          <p:cNvPr id="6" name="Slide Number Placeholder 5"/>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4244895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AE7D3E7-71CF-4AB6-BE22-73183E033FC6}" type="datetime1">
              <a:rPr lang="en-IN" smtClean="0"/>
              <a:t>03-02-2025</a:t>
            </a:fld>
            <a:endParaRPr lang="en-IN"/>
          </a:p>
        </p:txBody>
      </p:sp>
      <p:sp>
        <p:nvSpPr>
          <p:cNvPr id="5" name="Footer Placeholder 4"/>
          <p:cNvSpPr>
            <a:spLocks noGrp="1"/>
          </p:cNvSpPr>
          <p:nvPr>
            <p:ph type="ftr" sz="quarter" idx="11"/>
          </p:nvPr>
        </p:nvSpPr>
        <p:spPr/>
        <p:txBody>
          <a:bodyPr/>
          <a:lstStyle/>
          <a:p>
            <a:r>
              <a:rPr lang="en-IN"/>
              <a:t>Home</a:t>
            </a:r>
          </a:p>
        </p:txBody>
      </p:sp>
      <p:sp>
        <p:nvSpPr>
          <p:cNvPr id="6" name="Slide Number Placeholder 5"/>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931428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AA0EF9F-F131-4C7B-A569-D9FBF8294716}" type="datetime1">
              <a:rPr lang="en-IN" smtClean="0"/>
              <a:t>03-02-2025</a:t>
            </a:fld>
            <a:endParaRPr lang="en-IN"/>
          </a:p>
        </p:txBody>
      </p:sp>
      <p:sp>
        <p:nvSpPr>
          <p:cNvPr id="5" name="Footer Placeholder 4"/>
          <p:cNvSpPr>
            <a:spLocks noGrp="1"/>
          </p:cNvSpPr>
          <p:nvPr>
            <p:ph type="ftr" sz="quarter" idx="11"/>
          </p:nvPr>
        </p:nvSpPr>
        <p:spPr/>
        <p:txBody>
          <a:bodyPr/>
          <a:lstStyle/>
          <a:p>
            <a:r>
              <a:rPr lang="en-IN"/>
              <a:t>Home</a:t>
            </a:r>
          </a:p>
        </p:txBody>
      </p:sp>
      <p:sp>
        <p:nvSpPr>
          <p:cNvPr id="6" name="Slide Number Placeholder 5"/>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389826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FB62163-B61E-451B-BC41-11843622ED29}" type="datetime1">
              <a:rPr lang="en-IN" smtClean="0"/>
              <a:t>03-02-2025</a:t>
            </a:fld>
            <a:endParaRPr lang="en-IN"/>
          </a:p>
        </p:txBody>
      </p:sp>
      <p:sp>
        <p:nvSpPr>
          <p:cNvPr id="5" name="Footer Placeholder 4"/>
          <p:cNvSpPr>
            <a:spLocks noGrp="1"/>
          </p:cNvSpPr>
          <p:nvPr>
            <p:ph type="ftr" sz="quarter" idx="11"/>
          </p:nvPr>
        </p:nvSpPr>
        <p:spPr/>
        <p:txBody>
          <a:bodyPr/>
          <a:lstStyle/>
          <a:p>
            <a:r>
              <a:rPr lang="en-IN"/>
              <a:t>Home</a:t>
            </a:r>
          </a:p>
        </p:txBody>
      </p:sp>
      <p:sp>
        <p:nvSpPr>
          <p:cNvPr id="6" name="Slide Number Placeholder 5"/>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384428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4B94DB-532D-40AE-87DC-E0695CE7A9B6}" type="datetime1">
              <a:rPr lang="en-IN" smtClean="0"/>
              <a:t>03-02-2025</a:t>
            </a:fld>
            <a:endParaRPr lang="en-IN"/>
          </a:p>
        </p:txBody>
      </p:sp>
      <p:sp>
        <p:nvSpPr>
          <p:cNvPr id="5" name="Footer Placeholder 4"/>
          <p:cNvSpPr>
            <a:spLocks noGrp="1"/>
          </p:cNvSpPr>
          <p:nvPr>
            <p:ph type="ftr" sz="quarter" idx="11"/>
          </p:nvPr>
        </p:nvSpPr>
        <p:spPr/>
        <p:txBody>
          <a:bodyPr/>
          <a:lstStyle/>
          <a:p>
            <a:r>
              <a:rPr lang="en-IN"/>
              <a:t>Home</a:t>
            </a:r>
          </a:p>
        </p:txBody>
      </p:sp>
      <p:sp>
        <p:nvSpPr>
          <p:cNvPr id="6" name="Slide Number Placeholder 5"/>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674913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F8769A3E-16BC-4C69-91FD-31BE965B806C}" type="datetime1">
              <a:rPr lang="en-IN" smtClean="0"/>
              <a:t>03-02-2025</a:t>
            </a:fld>
            <a:endParaRPr lang="en-IN"/>
          </a:p>
        </p:txBody>
      </p:sp>
      <p:sp>
        <p:nvSpPr>
          <p:cNvPr id="6" name="Footer Placeholder 5"/>
          <p:cNvSpPr>
            <a:spLocks noGrp="1"/>
          </p:cNvSpPr>
          <p:nvPr>
            <p:ph type="ftr" sz="quarter" idx="11"/>
          </p:nvPr>
        </p:nvSpPr>
        <p:spPr/>
        <p:txBody>
          <a:bodyPr/>
          <a:lstStyle/>
          <a:p>
            <a:r>
              <a:rPr lang="en-IN"/>
              <a:t>Home</a:t>
            </a:r>
          </a:p>
        </p:txBody>
      </p:sp>
      <p:sp>
        <p:nvSpPr>
          <p:cNvPr id="7" name="Slide Number Placeholder 6"/>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950356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1D4DA0A3-29FD-4866-A188-EE1DA4EF55D3}" type="datetime1">
              <a:rPr lang="en-IN" smtClean="0"/>
              <a:t>03-02-2025</a:t>
            </a:fld>
            <a:endParaRPr lang="en-IN"/>
          </a:p>
        </p:txBody>
      </p:sp>
      <p:sp>
        <p:nvSpPr>
          <p:cNvPr id="8" name="Footer Placeholder 7"/>
          <p:cNvSpPr>
            <a:spLocks noGrp="1"/>
          </p:cNvSpPr>
          <p:nvPr>
            <p:ph type="ftr" sz="quarter" idx="11"/>
          </p:nvPr>
        </p:nvSpPr>
        <p:spPr/>
        <p:txBody>
          <a:bodyPr/>
          <a:lstStyle/>
          <a:p>
            <a:r>
              <a:rPr lang="en-IN"/>
              <a:t>Home</a:t>
            </a:r>
          </a:p>
        </p:txBody>
      </p:sp>
      <p:sp>
        <p:nvSpPr>
          <p:cNvPr id="9" name="Slide Number Placeholder 8"/>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278431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E113A0C4-2103-4D0B-9A3D-A83BE148B0C2}" type="datetime1">
              <a:rPr lang="en-IN" smtClean="0"/>
              <a:t>03-02-2025</a:t>
            </a:fld>
            <a:endParaRPr lang="en-IN"/>
          </a:p>
        </p:txBody>
      </p:sp>
      <p:sp>
        <p:nvSpPr>
          <p:cNvPr id="4" name="Footer Placeholder 3"/>
          <p:cNvSpPr>
            <a:spLocks noGrp="1"/>
          </p:cNvSpPr>
          <p:nvPr>
            <p:ph type="ftr" sz="quarter" idx="11"/>
          </p:nvPr>
        </p:nvSpPr>
        <p:spPr/>
        <p:txBody>
          <a:bodyPr/>
          <a:lstStyle/>
          <a:p>
            <a:r>
              <a:rPr lang="en-IN"/>
              <a:t>Home</a:t>
            </a:r>
          </a:p>
        </p:txBody>
      </p:sp>
      <p:sp>
        <p:nvSpPr>
          <p:cNvPr id="5" name="Slide Number Placeholder 4"/>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191674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DE6493-53C8-48A4-93AB-27553AF84960}" type="datetime1">
              <a:rPr lang="en-IN" smtClean="0"/>
              <a:t>03-02-2025</a:t>
            </a:fld>
            <a:endParaRPr lang="en-IN"/>
          </a:p>
        </p:txBody>
      </p:sp>
      <p:sp>
        <p:nvSpPr>
          <p:cNvPr id="3" name="Footer Placeholder 2"/>
          <p:cNvSpPr>
            <a:spLocks noGrp="1"/>
          </p:cNvSpPr>
          <p:nvPr>
            <p:ph type="ftr" sz="quarter" idx="11"/>
          </p:nvPr>
        </p:nvSpPr>
        <p:spPr/>
        <p:txBody>
          <a:bodyPr/>
          <a:lstStyle/>
          <a:p>
            <a:r>
              <a:rPr lang="en-IN"/>
              <a:t>Home</a:t>
            </a:r>
          </a:p>
        </p:txBody>
      </p:sp>
      <p:sp>
        <p:nvSpPr>
          <p:cNvPr id="4" name="Slide Number Placeholder 3"/>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065994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C50E11-21BF-4E1A-A492-E3093F483E7B}" type="datetime1">
              <a:rPr lang="en-IN" smtClean="0"/>
              <a:t>03-02-2025</a:t>
            </a:fld>
            <a:endParaRPr lang="en-IN"/>
          </a:p>
        </p:txBody>
      </p:sp>
      <p:sp>
        <p:nvSpPr>
          <p:cNvPr id="6" name="Footer Placeholder 5"/>
          <p:cNvSpPr>
            <a:spLocks noGrp="1"/>
          </p:cNvSpPr>
          <p:nvPr>
            <p:ph type="ftr" sz="quarter" idx="11"/>
          </p:nvPr>
        </p:nvSpPr>
        <p:spPr/>
        <p:txBody>
          <a:bodyPr/>
          <a:lstStyle/>
          <a:p>
            <a:r>
              <a:rPr lang="en-IN"/>
              <a:t>Home</a:t>
            </a:r>
          </a:p>
        </p:txBody>
      </p:sp>
      <p:sp>
        <p:nvSpPr>
          <p:cNvPr id="7" name="Slide Number Placeholder 6"/>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3871273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44D806-5992-4554-B780-F31D45E39BA5}" type="datetime1">
              <a:rPr lang="en-IN" smtClean="0"/>
              <a:t>03-02-2025</a:t>
            </a:fld>
            <a:endParaRPr lang="en-IN"/>
          </a:p>
        </p:txBody>
      </p:sp>
      <p:sp>
        <p:nvSpPr>
          <p:cNvPr id="6" name="Footer Placeholder 5"/>
          <p:cNvSpPr>
            <a:spLocks noGrp="1"/>
          </p:cNvSpPr>
          <p:nvPr>
            <p:ph type="ftr" sz="quarter" idx="11"/>
          </p:nvPr>
        </p:nvSpPr>
        <p:spPr/>
        <p:txBody>
          <a:bodyPr/>
          <a:lstStyle/>
          <a:p>
            <a:r>
              <a:rPr lang="en-IN"/>
              <a:t>Home</a:t>
            </a:r>
          </a:p>
        </p:txBody>
      </p:sp>
      <p:sp>
        <p:nvSpPr>
          <p:cNvPr id="7" name="Slide Number Placeholder 6"/>
          <p:cNvSpPr>
            <a:spLocks noGrp="1"/>
          </p:cNvSpPr>
          <p:nvPr>
            <p:ph type="sldNum" sz="quarter" idx="12"/>
          </p:nvPr>
        </p:nvSpPr>
        <p:spPr/>
        <p:txBody>
          <a:bodyPr/>
          <a:lstStyle/>
          <a:p>
            <a:fld id="{837C0253-D186-4266-883A-B4061E4C48AD}" type="slidenum">
              <a:rPr lang="en-IN" smtClean="0"/>
              <a:t>‹#›</a:t>
            </a:fld>
            <a:endParaRPr lang="en-IN"/>
          </a:p>
        </p:txBody>
      </p:sp>
    </p:spTree>
    <p:extLst>
      <p:ext uri="{BB962C8B-B14F-4D97-AF65-F5344CB8AC3E}">
        <p14:creationId xmlns:p14="http://schemas.microsoft.com/office/powerpoint/2010/main" val="4214264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F30533-2AC4-4647-9285-5F30E3B1094C}" type="datetime1">
              <a:rPr lang="en-IN" smtClean="0"/>
              <a:t>03-02-2025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Home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7C0253-D186-4266-883A-B4061E4C48AD}" type="slidenum">
              <a:rPr lang="en-IN" smtClean="0"/>
              <a:t>‹#›</a:t>
            </a:fld>
            <a:endParaRPr lang="en-IN"/>
          </a:p>
        </p:txBody>
      </p:sp>
    </p:spTree>
    <p:extLst>
      <p:ext uri="{BB962C8B-B14F-4D97-AF65-F5344CB8AC3E}">
        <p14:creationId xmlns:p14="http://schemas.microsoft.com/office/powerpoint/2010/main" val="293109165"/>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slide" Target="slide2.xml"/><Relationship Id="rId3" Type="http://schemas.openxmlformats.org/officeDocument/2006/relationships/diagramLayout" Target="../diagrams/layout2.xml"/><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11" Type="http://schemas.openxmlformats.org/officeDocument/2006/relationships/image" Target="../media/image20.png"/><Relationship Id="rId5" Type="http://schemas.openxmlformats.org/officeDocument/2006/relationships/diagramColors" Target="../diagrams/colors2.xml"/><Relationship Id="rId10" Type="http://schemas.openxmlformats.org/officeDocument/2006/relationships/image" Target="../media/image19.png"/><Relationship Id="rId4" Type="http://schemas.openxmlformats.org/officeDocument/2006/relationships/diagramQuickStyle" Target="../diagrams/quickStyle2.xml"/><Relationship Id="rId9" Type="http://schemas.openxmlformats.org/officeDocument/2006/relationships/image" Target="../media/image18.png"/><Relationship Id="rId14"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23.png"/><Relationship Id="rId7" Type="http://schemas.openxmlformats.org/officeDocument/2006/relationships/slide" Target="slide2.xml"/><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7.png"/><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13" Type="http://schemas.openxmlformats.org/officeDocument/2006/relationships/slide" Target="slide14.xml"/><Relationship Id="rId18" Type="http://schemas.openxmlformats.org/officeDocument/2006/relationships/slide" Target="slide20.xml"/><Relationship Id="rId3" Type="http://schemas.openxmlformats.org/officeDocument/2006/relationships/slide" Target="slide3.xml"/><Relationship Id="rId21" Type="http://schemas.openxmlformats.org/officeDocument/2006/relationships/image" Target="../media/image1.png"/><Relationship Id="rId7" Type="http://schemas.openxmlformats.org/officeDocument/2006/relationships/slide" Target="slide8.xml"/><Relationship Id="rId12" Type="http://schemas.openxmlformats.org/officeDocument/2006/relationships/slide" Target="slide13.xml"/><Relationship Id="rId17" Type="http://schemas.openxmlformats.org/officeDocument/2006/relationships/slide" Target="slide18.xml"/><Relationship Id="rId2" Type="http://schemas.openxmlformats.org/officeDocument/2006/relationships/notesSlide" Target="../notesSlides/notesSlide1.xml"/><Relationship Id="rId16" Type="http://schemas.openxmlformats.org/officeDocument/2006/relationships/slide" Target="slide17.xml"/><Relationship Id="rId20" Type="http://schemas.openxmlformats.org/officeDocument/2006/relationships/slide" Target="slide2.xml"/><Relationship Id="rId1" Type="http://schemas.openxmlformats.org/officeDocument/2006/relationships/slideLayout" Target="../slideLayouts/slideLayout6.xml"/><Relationship Id="rId6" Type="http://schemas.openxmlformats.org/officeDocument/2006/relationships/slide" Target="slide7.xml"/><Relationship Id="rId11" Type="http://schemas.openxmlformats.org/officeDocument/2006/relationships/slide" Target="slide12.xml"/><Relationship Id="rId5" Type="http://schemas.openxmlformats.org/officeDocument/2006/relationships/slide" Target="slide5.xml"/><Relationship Id="rId15" Type="http://schemas.openxmlformats.org/officeDocument/2006/relationships/slide" Target="slide16.xml"/><Relationship Id="rId10" Type="http://schemas.openxmlformats.org/officeDocument/2006/relationships/slide" Target="slide11.xml"/><Relationship Id="rId19" Type="http://schemas.openxmlformats.org/officeDocument/2006/relationships/slide" Target="slide19.xml"/><Relationship Id="rId4" Type="http://schemas.openxmlformats.org/officeDocument/2006/relationships/slide" Target="slide4.xml"/><Relationship Id="rId9" Type="http://schemas.openxmlformats.org/officeDocument/2006/relationships/slide" Target="slide10.xml"/><Relationship Id="rId14" Type="http://schemas.openxmlformats.org/officeDocument/2006/relationships/slide" Target="slide15.xml"/></Relationships>
</file>

<file path=ppt/slides/_rels/slide20.xml.rels><?xml version="1.0" encoding="UTF-8" standalone="yes"?>
<Relationships xmlns="http://schemas.openxmlformats.org/package/2006/relationships"><Relationship Id="rId3" Type="http://schemas.openxmlformats.org/officeDocument/2006/relationships/hyperlink" Target="http://www.google.com/" TargetMode="External"/><Relationship Id="rId2" Type="http://schemas.openxmlformats.org/officeDocument/2006/relationships/hyperlink" Target="http://www.youtube.com/" TargetMode="Externa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slide" Target="slide2.xml"/><Relationship Id="rId4" Type="http://schemas.openxmlformats.org/officeDocument/2006/relationships/hyperlink" Target="http://www.slideshare.net/slideshow/vfx39060185/39060185" TargetMode="External"/></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slide" Target="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0.png"/><Relationship Id="rId7" Type="http://schemas.openxmlformats.org/officeDocument/2006/relationships/slide" Target="slide2.xml"/><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7671" y="1087153"/>
            <a:ext cx="9144000" cy="3197897"/>
          </a:xfrm>
          <a:effectLst>
            <a:outerShdw blurRad="76200" dist="12700" dir="2700000" sy="-23000" kx="-800400" algn="bl" rotWithShape="0">
              <a:prstClr val="black">
                <a:alpha val="20000"/>
              </a:prstClr>
            </a:outerShdw>
            <a:reflection blurRad="6350" stA="50000" endA="275" endPos="40000" dist="101600" dir="5400000" sy="-100000" algn="bl" rotWithShape="0"/>
          </a:effectLst>
          <a:scene3d>
            <a:camera prst="isometricOffAxis1Right"/>
            <a:lightRig rig="threePt" dir="t"/>
          </a:scene3d>
          <a:sp3d>
            <a:bevelT w="114300" prst="hardEdge"/>
          </a:sp3d>
        </p:spPr>
        <p:txBody>
          <a:bodyPr>
            <a:normAutofit/>
          </a:bodyPr>
          <a:lstStyle/>
          <a:p>
            <a:r>
              <a:rPr lang="en-US" sz="9600" dirty="0">
                <a:solidFill>
                  <a:srgbClr val="92D050"/>
                </a:solidFill>
                <a:latin typeface="Broadway" panose="04040905080B02020502" pitchFamily="82" charset="0"/>
              </a:rPr>
              <a:t>V</a:t>
            </a:r>
            <a:r>
              <a:rPr lang="en-US" sz="9600" dirty="0">
                <a:latin typeface="Broadway" panose="04040905080B02020502" pitchFamily="82" charset="0"/>
              </a:rPr>
              <a:t>FX</a:t>
            </a:r>
            <a:br>
              <a:rPr lang="en-US" sz="9600" dirty="0">
                <a:latin typeface="Broadway" panose="04040905080B02020502" pitchFamily="82" charset="0"/>
              </a:rPr>
            </a:br>
            <a:r>
              <a:rPr lang="en-US" sz="9600" dirty="0">
                <a:solidFill>
                  <a:srgbClr val="92D050"/>
                </a:solidFill>
                <a:latin typeface="Broadway" panose="04040905080B02020502" pitchFamily="82" charset="0"/>
              </a:rPr>
              <a:t>Gra</a:t>
            </a:r>
            <a:r>
              <a:rPr lang="en-US" sz="9600" dirty="0">
                <a:solidFill>
                  <a:srgbClr val="FF0000"/>
                </a:solidFill>
                <a:latin typeface="Broadway" panose="04040905080B02020502" pitchFamily="82" charset="0"/>
              </a:rPr>
              <a:t>p</a:t>
            </a:r>
            <a:r>
              <a:rPr lang="en-US" sz="9600" dirty="0">
                <a:solidFill>
                  <a:srgbClr val="FFFF00"/>
                </a:solidFill>
                <a:latin typeface="Broadway" panose="04040905080B02020502" pitchFamily="82" charset="0"/>
              </a:rPr>
              <a:t>hics</a:t>
            </a:r>
            <a:endParaRPr lang="en-IN" sz="9600" dirty="0">
              <a:solidFill>
                <a:srgbClr val="FFFF00"/>
              </a:solidFill>
              <a:latin typeface="Broadway" panose="04040905080B02020502" pitchFamily="82" charset="0"/>
            </a:endParaRPr>
          </a:p>
        </p:txBody>
      </p:sp>
      <p:sp>
        <p:nvSpPr>
          <p:cNvPr id="4" name="Action Button: Forward or Next 3">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Action Button: Home 4">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
        <p:nvSpPr>
          <p:cNvPr id="3" name="TextBox 2">
            <a:extLst>
              <a:ext uri="{FF2B5EF4-FFF2-40B4-BE49-F238E27FC236}">
                <a16:creationId xmlns:a16="http://schemas.microsoft.com/office/drawing/2014/main" id="{28B15AD6-23DE-73F5-D601-51CECB42FDB3}"/>
              </a:ext>
            </a:extLst>
          </p:cNvPr>
          <p:cNvSpPr txBox="1"/>
          <p:nvPr/>
        </p:nvSpPr>
        <p:spPr>
          <a:xfrm>
            <a:off x="280134" y="5885110"/>
            <a:ext cx="2290916" cy="792781"/>
          </a:xfrm>
          <a:prstGeom prst="rect">
            <a:avLst/>
          </a:prstGeom>
          <a:noFill/>
        </p:spPr>
        <p:txBody>
          <a:bodyPr wrap="square" rtlCol="0">
            <a:spAutoFit/>
          </a:bodyPr>
          <a:lstStyle/>
          <a:p>
            <a:pPr>
              <a:lnSpc>
                <a:spcPct val="150000"/>
              </a:lnSpc>
            </a:pPr>
            <a:r>
              <a:rPr lang="en-US" sz="1600" i="1" dirty="0">
                <a:solidFill>
                  <a:srgbClr val="FFFF00"/>
                </a:solidFill>
              </a:rPr>
              <a:t>Guided by</a:t>
            </a:r>
          </a:p>
          <a:p>
            <a:pPr>
              <a:lnSpc>
                <a:spcPct val="150000"/>
              </a:lnSpc>
            </a:pPr>
            <a:r>
              <a:rPr lang="en-US" sz="1600" i="1" dirty="0">
                <a:solidFill>
                  <a:srgbClr val="FFFF00"/>
                </a:solidFill>
              </a:rPr>
              <a:t>Dr. Priyanka Mehta</a:t>
            </a:r>
            <a:endParaRPr lang="en-IN" sz="1600" i="1" dirty="0">
              <a:solidFill>
                <a:srgbClr val="FFFF00"/>
              </a:solidFill>
            </a:endParaRPr>
          </a:p>
        </p:txBody>
      </p:sp>
      <p:sp>
        <p:nvSpPr>
          <p:cNvPr id="6" name="TextBox 5">
            <a:extLst>
              <a:ext uri="{FF2B5EF4-FFF2-40B4-BE49-F238E27FC236}">
                <a16:creationId xmlns:a16="http://schemas.microsoft.com/office/drawing/2014/main" id="{67A5BAE8-1ED0-22F7-A5B8-1A19EE3D35D6}"/>
              </a:ext>
            </a:extLst>
          </p:cNvPr>
          <p:cNvSpPr txBox="1"/>
          <p:nvPr/>
        </p:nvSpPr>
        <p:spPr>
          <a:xfrm>
            <a:off x="9037335" y="5923326"/>
            <a:ext cx="3657600" cy="792781"/>
          </a:xfrm>
          <a:prstGeom prst="rect">
            <a:avLst/>
          </a:prstGeom>
          <a:noFill/>
        </p:spPr>
        <p:txBody>
          <a:bodyPr wrap="square" rtlCol="0">
            <a:spAutoFit/>
          </a:bodyPr>
          <a:lstStyle/>
          <a:p>
            <a:pPr>
              <a:lnSpc>
                <a:spcPct val="150000"/>
              </a:lnSpc>
            </a:pPr>
            <a:r>
              <a:rPr lang="en-US" sz="1600" i="1" dirty="0">
                <a:solidFill>
                  <a:srgbClr val="FFFF00"/>
                </a:solidFill>
              </a:rPr>
              <a:t>Submitted by</a:t>
            </a:r>
            <a:endParaRPr lang="en-IN" sz="1600" i="1" dirty="0">
              <a:solidFill>
                <a:srgbClr val="FFFF00"/>
              </a:solidFill>
            </a:endParaRPr>
          </a:p>
          <a:p>
            <a:pPr>
              <a:lnSpc>
                <a:spcPct val="150000"/>
              </a:lnSpc>
            </a:pPr>
            <a:r>
              <a:rPr lang="en-IN" sz="1600" i="1" dirty="0" err="1">
                <a:solidFill>
                  <a:srgbClr val="FFFF00"/>
                </a:solidFill>
              </a:rPr>
              <a:t>Dudam</a:t>
            </a:r>
            <a:r>
              <a:rPr lang="en-IN" sz="1600" i="1" dirty="0">
                <a:solidFill>
                  <a:srgbClr val="FFFF00"/>
                </a:solidFill>
              </a:rPr>
              <a:t> </a:t>
            </a:r>
            <a:r>
              <a:rPr lang="en-IN" sz="1600" i="1" dirty="0" err="1">
                <a:solidFill>
                  <a:srgbClr val="FFFF00"/>
                </a:solidFill>
              </a:rPr>
              <a:t>Laxmikant</a:t>
            </a:r>
            <a:r>
              <a:rPr lang="en-IN" sz="1600" i="1" dirty="0">
                <a:solidFill>
                  <a:srgbClr val="FFFF00"/>
                </a:solidFill>
              </a:rPr>
              <a:t> Shankar </a:t>
            </a:r>
            <a:endParaRPr lang="en-US" sz="1600" i="1" dirty="0">
              <a:solidFill>
                <a:srgbClr val="FFFF00"/>
              </a:solidFill>
            </a:endParaRPr>
          </a:p>
        </p:txBody>
      </p:sp>
    </p:spTree>
    <p:extLst>
      <p:ext uri="{BB962C8B-B14F-4D97-AF65-F5344CB8AC3E}">
        <p14:creationId xmlns:p14="http://schemas.microsoft.com/office/powerpoint/2010/main" val="1738035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Bodoni MT Black" panose="02070A03080606020203" pitchFamily="18" charset="0"/>
              </a:rPr>
              <a:t>HISTORY</a:t>
            </a:r>
            <a:endParaRPr lang="en-IN" dirty="0">
              <a:latin typeface="Bodoni MT Black" panose="02070A03080606020203" pitchFamily="18" charset="0"/>
            </a:endParaRPr>
          </a:p>
        </p:txBody>
      </p:sp>
      <p:sp>
        <p:nvSpPr>
          <p:cNvPr id="5" name="Content Placeholder 2"/>
          <p:cNvSpPr txBox="1">
            <a:spLocks/>
          </p:cNvSpPr>
          <p:nvPr/>
        </p:nvSpPr>
        <p:spPr>
          <a:xfrm>
            <a:off x="272561" y="982074"/>
            <a:ext cx="11697766" cy="536330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eaLnBrk="0" fontAlgn="base" hangingPunct="0">
              <a:lnSpc>
                <a:spcPct val="100000"/>
              </a:lnSpc>
              <a:spcBef>
                <a:spcPct val="0"/>
              </a:spcBef>
              <a:spcAft>
                <a:spcPct val="0"/>
              </a:spcAft>
              <a:buFontTx/>
              <a:buAutoNum type="arabicPeriod"/>
            </a:pPr>
            <a:r>
              <a:rPr lang="en-US" sz="1400" b="1" dirty="0">
                <a:solidFill>
                  <a:srgbClr val="FFFF00"/>
                </a:solidFill>
                <a:latin typeface="Times New Roman" panose="02020603050405020304" pitchFamily="18" charset="0"/>
              </a:rPr>
              <a:t>The Beginnings (Pre-1900s):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Visual effects originated with stage illusions and photography, using techniques like multiple exposures, matte paintings, and stop-motion animation, pioneered by Georges </a:t>
            </a:r>
            <a:r>
              <a:rPr lang="en-US" sz="1400" dirty="0" err="1">
                <a:latin typeface="Times New Roman" panose="02020603050405020304" pitchFamily="18" charset="0"/>
              </a:rPr>
              <a:t>Méliès</a:t>
            </a:r>
            <a:r>
              <a:rPr lang="en-US" sz="1400" dirty="0">
                <a:latin typeface="Times New Roman" panose="02020603050405020304" pitchFamily="18" charset="0"/>
              </a:rPr>
              <a:t> in </a:t>
            </a:r>
            <a:r>
              <a:rPr lang="en-US" sz="1400" i="1" dirty="0">
                <a:latin typeface="Times New Roman" panose="02020603050405020304" pitchFamily="18" charset="0"/>
              </a:rPr>
              <a:t>A Trip to the Moon (1902)</a:t>
            </a:r>
            <a:r>
              <a:rPr lang="en-US" sz="1400" dirty="0">
                <a:latin typeface="Times New Roman" panose="02020603050405020304" pitchFamily="18" charset="0"/>
              </a:rPr>
              <a:t>.</a:t>
            </a:r>
          </a:p>
          <a:p>
            <a:pPr marL="0" indent="0" algn="just" eaLnBrk="0" fontAlgn="base" hangingPunct="0">
              <a:lnSpc>
                <a:spcPct val="100000"/>
              </a:lnSpc>
              <a:spcBef>
                <a:spcPct val="0"/>
              </a:spcBef>
              <a:spcAft>
                <a:spcPct val="0"/>
              </a:spcAft>
              <a:buFontTx/>
              <a:buAutoNum type="arabicPeriod"/>
            </a:pPr>
            <a:endParaRPr lang="en-US" sz="1400"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2"/>
            </a:pPr>
            <a:r>
              <a:rPr lang="en-US" sz="1400" b="1" dirty="0">
                <a:solidFill>
                  <a:srgbClr val="FFFF00"/>
                </a:solidFill>
                <a:latin typeface="Times New Roman" panose="02020603050405020304" pitchFamily="18" charset="0"/>
              </a:rPr>
              <a:t>The Silent Film Era (1900–1930s):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Techniques like rear projection and forced perspective brought futuristic worlds to life in films like </a:t>
            </a:r>
            <a:r>
              <a:rPr lang="en-US" sz="1400" i="1" dirty="0">
                <a:latin typeface="Times New Roman" panose="02020603050405020304" pitchFamily="18" charset="0"/>
              </a:rPr>
              <a:t>Metropolis (1927)</a:t>
            </a:r>
            <a:r>
              <a:rPr lang="en-US" sz="1400" dirty="0">
                <a:latin typeface="Times New Roman" panose="02020603050405020304" pitchFamily="18" charset="0"/>
              </a:rPr>
              <a:t>. Stop-motion pioneers like Willis O’Brien animated creatures in </a:t>
            </a:r>
            <a:r>
              <a:rPr lang="en-US" sz="1400" i="1" dirty="0">
                <a:latin typeface="Times New Roman" panose="02020603050405020304" pitchFamily="18" charset="0"/>
              </a:rPr>
              <a:t>The Lost World (1925)</a:t>
            </a:r>
            <a:r>
              <a:rPr lang="en-US" sz="1400" dirty="0">
                <a:latin typeface="Times New Roman" panose="02020603050405020304" pitchFamily="18" charset="0"/>
              </a:rPr>
              <a:t> and </a:t>
            </a:r>
            <a:r>
              <a:rPr lang="en-US" sz="1400" i="1" dirty="0">
                <a:latin typeface="Times New Roman" panose="02020603050405020304" pitchFamily="18" charset="0"/>
              </a:rPr>
              <a:t>King Kong (1933)</a:t>
            </a:r>
            <a:r>
              <a:rPr lang="en-US" sz="1400" dirty="0">
                <a:latin typeface="Times New Roman" panose="02020603050405020304" pitchFamily="18" charset="0"/>
              </a:rPr>
              <a:t>.</a:t>
            </a:r>
          </a:p>
          <a:p>
            <a:pPr marL="0" indent="0" algn="just" eaLnBrk="0" fontAlgn="base" hangingPunct="0">
              <a:lnSpc>
                <a:spcPct val="100000"/>
              </a:lnSpc>
              <a:spcBef>
                <a:spcPct val="0"/>
              </a:spcBef>
              <a:spcAft>
                <a:spcPct val="0"/>
              </a:spcAft>
              <a:buFontTx/>
              <a:buAutoNum type="arabicPeriod" startAt="2"/>
            </a:pPr>
            <a:endParaRPr lang="en-US" sz="1400"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3"/>
            </a:pPr>
            <a:r>
              <a:rPr lang="en-US" sz="1400" b="1" dirty="0">
                <a:solidFill>
                  <a:srgbClr val="FFFF00"/>
                </a:solidFill>
                <a:latin typeface="Times New Roman" panose="02020603050405020304" pitchFamily="18" charset="0"/>
              </a:rPr>
              <a:t>Golden Age of Hollywood (1930–1960s):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Matte paintings, miniatures, and optical printing enhanced classics like </a:t>
            </a:r>
            <a:r>
              <a:rPr lang="en-US" sz="1400" i="1" dirty="0">
                <a:latin typeface="Times New Roman" panose="02020603050405020304" pitchFamily="18" charset="0"/>
              </a:rPr>
              <a:t>Gone with the Wind (1939)</a:t>
            </a:r>
            <a:r>
              <a:rPr lang="en-US" sz="1400" dirty="0">
                <a:latin typeface="Times New Roman" panose="02020603050405020304" pitchFamily="18" charset="0"/>
              </a:rPr>
              <a:t> and </a:t>
            </a:r>
            <a:r>
              <a:rPr lang="en-US" sz="1400" i="1" dirty="0">
                <a:latin typeface="Times New Roman" panose="02020603050405020304" pitchFamily="18" charset="0"/>
              </a:rPr>
              <a:t>Ben-</a:t>
            </a:r>
            <a:r>
              <a:rPr lang="en-US" sz="1400" i="1" dirty="0" err="1">
                <a:latin typeface="Times New Roman" panose="02020603050405020304" pitchFamily="18" charset="0"/>
              </a:rPr>
              <a:t>Hur</a:t>
            </a:r>
            <a:r>
              <a:rPr lang="en-US" sz="1400" i="1" dirty="0">
                <a:latin typeface="Times New Roman" panose="02020603050405020304" pitchFamily="18" charset="0"/>
              </a:rPr>
              <a:t> (1959)</a:t>
            </a:r>
            <a:r>
              <a:rPr lang="en-US" sz="1400" dirty="0">
                <a:latin typeface="Times New Roman" panose="02020603050405020304" pitchFamily="18" charset="0"/>
              </a:rPr>
              <a:t>.</a:t>
            </a:r>
          </a:p>
          <a:p>
            <a:pPr marL="0" indent="0" algn="just" eaLnBrk="0" fontAlgn="base" hangingPunct="0">
              <a:lnSpc>
                <a:spcPct val="100000"/>
              </a:lnSpc>
              <a:spcBef>
                <a:spcPct val="0"/>
              </a:spcBef>
              <a:spcAft>
                <a:spcPct val="0"/>
              </a:spcAft>
              <a:buFontTx/>
              <a:buAutoNum type="arabicPeriod" startAt="4"/>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4"/>
            </a:pPr>
            <a:r>
              <a:rPr lang="en-US" sz="1400" b="1" dirty="0">
                <a:solidFill>
                  <a:srgbClr val="FFFF00"/>
                </a:solidFill>
                <a:latin typeface="Times New Roman" panose="02020603050405020304" pitchFamily="18" charset="0"/>
              </a:rPr>
              <a:t>Modern VFX Rise (1970s–1980s):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Films like </a:t>
            </a:r>
            <a:r>
              <a:rPr lang="en-US" sz="1400" i="1" dirty="0">
                <a:latin typeface="Times New Roman" panose="02020603050405020304" pitchFamily="18" charset="0"/>
              </a:rPr>
              <a:t>2001: A Space Odyssey (1968)</a:t>
            </a:r>
            <a:r>
              <a:rPr lang="en-US" sz="1400" dirty="0">
                <a:latin typeface="Times New Roman" panose="02020603050405020304" pitchFamily="18" charset="0"/>
              </a:rPr>
              <a:t> and </a:t>
            </a:r>
            <a:r>
              <a:rPr lang="en-US" sz="1400" i="1" dirty="0">
                <a:latin typeface="Times New Roman" panose="02020603050405020304" pitchFamily="18" charset="0"/>
              </a:rPr>
              <a:t>Star Wars (1977)</a:t>
            </a:r>
            <a:r>
              <a:rPr lang="en-US" sz="1400" dirty="0">
                <a:latin typeface="Times New Roman" panose="02020603050405020304" pitchFamily="18" charset="0"/>
              </a:rPr>
              <a:t> revolutionized VFX with miniatures, motion control, and emerging CGI.</a:t>
            </a:r>
          </a:p>
          <a:p>
            <a:pPr marL="0" indent="0" algn="just" eaLnBrk="0" fontAlgn="base" hangingPunct="0">
              <a:lnSpc>
                <a:spcPct val="100000"/>
              </a:lnSpc>
              <a:spcBef>
                <a:spcPct val="0"/>
              </a:spcBef>
              <a:spcAft>
                <a:spcPct val="0"/>
              </a:spcAft>
              <a:buFontTx/>
              <a:buAutoNum type="arabicPeriod" startAt="5"/>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5"/>
            </a:pPr>
            <a:r>
              <a:rPr lang="en-US" sz="1400" b="1" dirty="0">
                <a:solidFill>
                  <a:srgbClr val="FFFF00"/>
                </a:solidFill>
                <a:latin typeface="Times New Roman" panose="02020603050405020304" pitchFamily="18" charset="0"/>
              </a:rPr>
              <a:t>The Digital Revolution (1990s):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Full CGI characters emerged in </a:t>
            </a:r>
            <a:r>
              <a:rPr lang="en-US" sz="1400" i="1" dirty="0">
                <a:latin typeface="Times New Roman" panose="02020603050405020304" pitchFamily="18" charset="0"/>
              </a:rPr>
              <a:t>Terminator 2 (1991)</a:t>
            </a:r>
            <a:r>
              <a:rPr lang="en-US" sz="1400" dirty="0">
                <a:latin typeface="Times New Roman" panose="02020603050405020304" pitchFamily="18" charset="0"/>
              </a:rPr>
              <a:t> and </a:t>
            </a:r>
            <a:r>
              <a:rPr lang="en-US" sz="1400" i="1" dirty="0">
                <a:latin typeface="Times New Roman" panose="02020603050405020304" pitchFamily="18" charset="0"/>
              </a:rPr>
              <a:t>Jurassic Park (1993)</a:t>
            </a:r>
            <a:r>
              <a:rPr lang="en-US" sz="1400" dirty="0">
                <a:latin typeface="Times New Roman" panose="02020603050405020304" pitchFamily="18" charset="0"/>
              </a:rPr>
              <a:t>, blending digital effects with animatronics.</a:t>
            </a:r>
          </a:p>
          <a:p>
            <a:pPr marL="0" indent="0" algn="just" eaLnBrk="0" fontAlgn="base" hangingPunct="0">
              <a:lnSpc>
                <a:spcPct val="100000"/>
              </a:lnSpc>
              <a:spcBef>
                <a:spcPct val="0"/>
              </a:spcBef>
              <a:spcAft>
                <a:spcPct val="0"/>
              </a:spcAft>
              <a:buFontTx/>
              <a:buAutoNum type="arabicPeriod" startAt="6"/>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6"/>
            </a:pPr>
            <a:r>
              <a:rPr lang="en-US" sz="1400" b="1" dirty="0">
                <a:solidFill>
                  <a:srgbClr val="FFFF00"/>
                </a:solidFill>
                <a:latin typeface="Times New Roman" panose="02020603050405020304" pitchFamily="18" charset="0"/>
              </a:rPr>
              <a:t>Photorealism in the 21st Century:</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Films like </a:t>
            </a:r>
            <a:r>
              <a:rPr lang="en-US" sz="1400" i="1" dirty="0">
                <a:latin typeface="Times New Roman" panose="02020603050405020304" pitchFamily="18" charset="0"/>
              </a:rPr>
              <a:t>Avatar (2009)</a:t>
            </a:r>
            <a:r>
              <a:rPr lang="en-US" sz="1400" dirty="0">
                <a:latin typeface="Times New Roman" panose="02020603050405020304" pitchFamily="18" charset="0"/>
              </a:rPr>
              <a:t> and Marvel blockbusters pushed photorealistic CGI and simulations, supported by motion capture.</a:t>
            </a:r>
          </a:p>
          <a:p>
            <a:pPr marL="0" indent="0" algn="just" eaLnBrk="0" fontAlgn="base" hangingPunct="0">
              <a:lnSpc>
                <a:spcPct val="100000"/>
              </a:lnSpc>
              <a:spcBef>
                <a:spcPct val="0"/>
              </a:spcBef>
              <a:spcAft>
                <a:spcPct val="0"/>
              </a:spcAft>
              <a:buFontTx/>
              <a:buAutoNum type="arabicPeriod" startAt="7"/>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7"/>
            </a:pPr>
            <a:r>
              <a:rPr lang="en-US" sz="1400" b="1" dirty="0">
                <a:solidFill>
                  <a:srgbClr val="FFFF00"/>
                </a:solidFill>
                <a:latin typeface="Times New Roman" panose="02020603050405020304" pitchFamily="18" charset="0"/>
              </a:rPr>
              <a:t>Real-Time Rendering:</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Game engines like Unreal Engine enabled real-time VFX for film, gaming, and virtual production.</a:t>
            </a:r>
          </a:p>
          <a:p>
            <a:pPr marL="0" indent="0" algn="just" eaLnBrk="0" fontAlgn="base" hangingPunct="0">
              <a:lnSpc>
                <a:spcPct val="100000"/>
              </a:lnSpc>
              <a:spcBef>
                <a:spcPct val="0"/>
              </a:spcBef>
              <a:spcAft>
                <a:spcPct val="0"/>
              </a:spcAft>
              <a:buFontTx/>
              <a:buAutoNum type="arabicPeriod" startAt="8"/>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8"/>
            </a:pPr>
            <a:r>
              <a:rPr lang="en-US" sz="1400" b="1" dirty="0">
                <a:solidFill>
                  <a:srgbClr val="FFFF00"/>
                </a:solidFill>
                <a:latin typeface="Times New Roman" panose="02020603050405020304" pitchFamily="18" charset="0"/>
              </a:rPr>
              <a:t>Virtual and Augmented Reality:</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VR and AR expanded the scope of VFX, creating immersive experiences.</a:t>
            </a:r>
          </a:p>
          <a:p>
            <a:pPr marL="0" indent="0" algn="just" eaLnBrk="0" fontAlgn="base" hangingPunct="0">
              <a:lnSpc>
                <a:spcPct val="100000"/>
              </a:lnSpc>
              <a:spcBef>
                <a:spcPct val="0"/>
              </a:spcBef>
              <a:spcAft>
                <a:spcPct val="0"/>
              </a:spcAft>
              <a:buFontTx/>
              <a:buAutoNum type="arabicPeriod" startAt="9"/>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9"/>
            </a:pPr>
            <a:r>
              <a:rPr lang="en-US" sz="1400" b="1" dirty="0">
                <a:solidFill>
                  <a:srgbClr val="FFFF00"/>
                </a:solidFill>
                <a:latin typeface="Times New Roman" panose="02020603050405020304" pitchFamily="18" charset="0"/>
              </a:rPr>
              <a:t>AI and Machine Learning:</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Modern tools optimize tasks like animation, </a:t>
            </a:r>
            <a:r>
              <a:rPr lang="en-US" sz="1400" dirty="0" err="1">
                <a:latin typeface="Times New Roman" panose="02020603050405020304" pitchFamily="18" charset="0"/>
              </a:rPr>
              <a:t>rotoscoping</a:t>
            </a:r>
            <a:r>
              <a:rPr lang="en-US" sz="1400" dirty="0">
                <a:latin typeface="Times New Roman" panose="02020603050405020304" pitchFamily="18" charset="0"/>
              </a:rPr>
              <a:t>, and texture creation, transforming workflows.</a:t>
            </a:r>
          </a:p>
          <a:p>
            <a:pPr marL="0" indent="0" algn="just" eaLnBrk="0" fontAlgn="base" hangingPunct="0">
              <a:lnSpc>
                <a:spcPct val="100000"/>
              </a:lnSpc>
              <a:spcBef>
                <a:spcPct val="0"/>
              </a:spcBef>
              <a:spcAft>
                <a:spcPct val="0"/>
              </a:spcAft>
              <a:buFontTx/>
              <a:buAutoNum type="arabicPeriod" startAt="10"/>
            </a:pPr>
            <a:endParaRPr lang="en-US" sz="1400" b="1" dirty="0">
              <a:latin typeface="Times New Roman" panose="02020603050405020304" pitchFamily="18" charset="0"/>
            </a:endParaRPr>
          </a:p>
          <a:p>
            <a:pPr marL="0" indent="0" algn="just" eaLnBrk="0" fontAlgn="base" hangingPunct="0">
              <a:lnSpc>
                <a:spcPct val="100000"/>
              </a:lnSpc>
              <a:spcBef>
                <a:spcPct val="0"/>
              </a:spcBef>
              <a:spcAft>
                <a:spcPct val="0"/>
              </a:spcAft>
              <a:buFontTx/>
              <a:buAutoNum type="arabicPeriod" startAt="10"/>
            </a:pPr>
            <a:r>
              <a:rPr lang="en-US" sz="1400" b="1" dirty="0">
                <a:solidFill>
                  <a:srgbClr val="FFFF00"/>
                </a:solidFill>
                <a:latin typeface="Times New Roman" panose="02020603050405020304" pitchFamily="18" charset="0"/>
              </a:rPr>
              <a:t>Future Trends:</a:t>
            </a:r>
            <a:r>
              <a:rPr lang="en-US" sz="1400" dirty="0">
                <a:solidFill>
                  <a:srgbClr val="FFFF00"/>
                </a:solidFill>
                <a:latin typeface="Times New Roman" panose="02020603050405020304" pitchFamily="18" charset="0"/>
              </a:rPr>
              <a:t> </a:t>
            </a:r>
            <a:r>
              <a:rPr lang="en-US" sz="1400" dirty="0">
                <a:latin typeface="Times New Roman" panose="02020603050405020304" pitchFamily="18" charset="0"/>
              </a:rPr>
              <a:t>Technologies like LED walls, virtual production, and open-source tools like Blender are democratizing and redefining VFX.</a:t>
            </a:r>
          </a:p>
          <a:p>
            <a:pPr marL="0" indent="0" algn="just" eaLnBrk="0" fontAlgn="base" hangingPunct="0">
              <a:lnSpc>
                <a:spcPct val="100000"/>
              </a:lnSpc>
              <a:spcBef>
                <a:spcPct val="0"/>
              </a:spcBef>
              <a:spcAft>
                <a:spcPct val="0"/>
              </a:spcAft>
              <a:buFont typeface="Arial" panose="020B0604020202020204" pitchFamily="34" charset="0"/>
              <a:buNone/>
            </a:pPr>
            <a:endParaRPr lang="en-US" sz="1400" dirty="0">
              <a:latin typeface="Times New Roman" panose="02020603050405020304" pitchFamily="18" charset="0"/>
            </a:endParaRPr>
          </a:p>
          <a:p>
            <a:endParaRPr lang="en-IN" sz="1400" dirty="0"/>
          </a:p>
        </p:txBody>
      </p:sp>
      <p:sp>
        <p:nvSpPr>
          <p:cNvPr id="8" name="Action Button: Back or Previous 7">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ction Button: Forward or Next 8">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ction Button: Home 9">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1893339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WHAT IS VFX? </a:t>
            </a:r>
          </a:p>
          <a:p>
            <a:pPr algn="ctr"/>
            <a:endParaRPr lang="en-IN" dirty="0"/>
          </a:p>
        </p:txBody>
      </p:sp>
      <p:sp>
        <p:nvSpPr>
          <p:cNvPr id="6" name="TextBox 5"/>
          <p:cNvSpPr txBox="1"/>
          <p:nvPr/>
        </p:nvSpPr>
        <p:spPr>
          <a:xfrm>
            <a:off x="211015" y="931985"/>
            <a:ext cx="11641016" cy="1200329"/>
          </a:xfrm>
          <a:prstGeom prst="rect">
            <a:avLst/>
          </a:prstGeom>
          <a:noFill/>
        </p:spPr>
        <p:txBody>
          <a:bodyPr wrap="square" rtlCol="0">
            <a:spAutoFit/>
          </a:bodyPr>
          <a:lstStyle/>
          <a:p>
            <a:pPr algn="just"/>
            <a:r>
              <a:rPr lang="en-US" dirty="0"/>
              <a:t>VFX (Visual Effects) refers to the process of creating or manipulating imagery in live-action footage using computer-generated elements or other technologies. It is commonly used in </a:t>
            </a:r>
            <a:r>
              <a:rPr lang="en-US" b="1" dirty="0"/>
              <a:t>films, television, video games, and advertisements to create scenes, environments, or effects that are impractical, expensive, or impossible to capture during live-action filming. </a:t>
            </a:r>
            <a:endParaRPr lang="en-IN" b="1" dirty="0"/>
          </a:p>
        </p:txBody>
      </p:sp>
      <p:sp>
        <p:nvSpPr>
          <p:cNvPr id="7" name="TextBox 6"/>
          <p:cNvSpPr txBox="1"/>
          <p:nvPr/>
        </p:nvSpPr>
        <p:spPr>
          <a:xfrm>
            <a:off x="589085" y="2206869"/>
            <a:ext cx="4629216" cy="3693319"/>
          </a:xfrm>
          <a:prstGeom prst="rect">
            <a:avLst/>
          </a:prstGeom>
          <a:noFill/>
        </p:spPr>
        <p:txBody>
          <a:bodyPr wrap="none" rtlCol="0">
            <a:spAutoFit/>
          </a:bodyPr>
          <a:lstStyle/>
          <a:p>
            <a:r>
              <a:rPr lang="en-IN" dirty="0"/>
              <a:t>Examples:</a:t>
            </a:r>
          </a:p>
          <a:p>
            <a:pPr marL="1200150" lvl="2" indent="-285750">
              <a:buFont typeface="Wingdings" panose="05000000000000000000" pitchFamily="2" charset="2"/>
              <a:buChar char="v"/>
            </a:pPr>
            <a:r>
              <a:rPr lang="en-IN" dirty="0"/>
              <a:t>Movies </a:t>
            </a:r>
          </a:p>
          <a:p>
            <a:pPr lvl="3"/>
            <a:r>
              <a:rPr lang="en-IN" dirty="0">
                <a:solidFill>
                  <a:srgbClr val="92D050"/>
                </a:solidFill>
              </a:rPr>
              <a:t>Avatar (2009)</a:t>
            </a:r>
          </a:p>
          <a:p>
            <a:pPr lvl="3"/>
            <a:r>
              <a:rPr lang="en-IN" dirty="0">
                <a:solidFill>
                  <a:srgbClr val="92D050"/>
                </a:solidFill>
              </a:rPr>
              <a:t>Avengers: Endgame (2019) </a:t>
            </a:r>
          </a:p>
          <a:p>
            <a:pPr marL="1200150" lvl="2" indent="-285750">
              <a:buFont typeface="Wingdings" panose="05000000000000000000" pitchFamily="2" charset="2"/>
              <a:buChar char="v"/>
            </a:pPr>
            <a:r>
              <a:rPr lang="en-IN" dirty="0"/>
              <a:t>TV Shows </a:t>
            </a:r>
          </a:p>
          <a:p>
            <a:pPr lvl="3"/>
            <a:r>
              <a:rPr lang="en-IN" dirty="0">
                <a:solidFill>
                  <a:srgbClr val="92D050"/>
                </a:solidFill>
              </a:rPr>
              <a:t>Game of Thrones (2011–2019) </a:t>
            </a:r>
          </a:p>
          <a:p>
            <a:pPr lvl="3"/>
            <a:r>
              <a:rPr lang="en-IN" dirty="0">
                <a:solidFill>
                  <a:srgbClr val="92D050"/>
                </a:solidFill>
              </a:rPr>
              <a:t>Stranger Things (2016–Present)</a:t>
            </a:r>
            <a:r>
              <a:rPr lang="en-IN" dirty="0"/>
              <a:t> </a:t>
            </a:r>
          </a:p>
          <a:p>
            <a:pPr marL="1200150" lvl="2" indent="-285750">
              <a:buFont typeface="Wingdings" panose="05000000000000000000" pitchFamily="2" charset="2"/>
              <a:buChar char="v"/>
            </a:pPr>
            <a:r>
              <a:rPr lang="en-IN" dirty="0"/>
              <a:t>Video Games </a:t>
            </a:r>
          </a:p>
          <a:p>
            <a:pPr lvl="3"/>
            <a:r>
              <a:rPr lang="en-US" dirty="0">
                <a:solidFill>
                  <a:srgbClr val="92D050"/>
                </a:solidFill>
              </a:rPr>
              <a:t>The Last of Us Part II (2020)</a:t>
            </a:r>
          </a:p>
          <a:p>
            <a:pPr lvl="3"/>
            <a:r>
              <a:rPr lang="en-IN" dirty="0">
                <a:solidFill>
                  <a:srgbClr val="92D050"/>
                </a:solidFill>
              </a:rPr>
              <a:t>Cyberpunk 2077 (2020)</a:t>
            </a:r>
          </a:p>
          <a:p>
            <a:pPr marL="1200150" lvl="2" indent="-285750">
              <a:buFont typeface="Wingdings" panose="05000000000000000000" pitchFamily="2" charset="2"/>
              <a:buChar char="v"/>
            </a:pPr>
            <a:r>
              <a:rPr lang="en-IN" dirty="0"/>
              <a:t>Advertisements </a:t>
            </a:r>
          </a:p>
          <a:p>
            <a:pPr lvl="3"/>
            <a:r>
              <a:rPr lang="en-IN" dirty="0">
                <a:solidFill>
                  <a:srgbClr val="92D050"/>
                </a:solidFill>
              </a:rPr>
              <a:t>Coca-Cola Commercials </a:t>
            </a:r>
          </a:p>
          <a:p>
            <a:pPr lvl="3"/>
            <a:r>
              <a:rPr lang="en-IN" dirty="0">
                <a:solidFill>
                  <a:srgbClr val="92D050"/>
                </a:solidFill>
              </a:rPr>
              <a:t>Car Advertisements</a:t>
            </a:r>
          </a:p>
        </p:txBody>
      </p:sp>
      <p:pic>
        <p:nvPicPr>
          <p:cNvPr id="9" name="Picture 8"/>
          <p:cNvPicPr/>
          <p:nvPr/>
        </p:nvPicPr>
        <p:blipFill>
          <a:blip r:embed="rId2"/>
          <a:stretch>
            <a:fillRect/>
          </a:stretch>
        </p:blipFill>
        <p:spPr>
          <a:xfrm>
            <a:off x="5687646" y="2505863"/>
            <a:ext cx="5740400" cy="2952750"/>
          </a:xfrm>
          <a:prstGeom prst="rect">
            <a:avLst/>
          </a:prstGeom>
          <a:ln>
            <a:noFill/>
          </a:ln>
          <a:effectLst>
            <a:softEdge rad="112500"/>
          </a:effectLst>
        </p:spPr>
      </p:pic>
      <p:sp>
        <p:nvSpPr>
          <p:cNvPr id="12" name="Action Button: Back or Previous 11">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ction Button: Forward or Next 12">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ction Button: Home 13">
            <a:hlinkClick r:id="rId3" action="ppaction://hlinksldjump" highlightClick="1"/>
          </p:cNvPr>
          <p:cNvSpPr/>
          <p:nvPr/>
        </p:nvSpPr>
        <p:spPr>
          <a:xfrm>
            <a:off x="5759671" y="6345382"/>
            <a:ext cx="323272" cy="332509"/>
          </a:xfrm>
          <a:prstGeom prst="actionButtonHome">
            <a:avLst/>
          </a:prstGeom>
          <a:blipFill dpi="0" rotWithShape="1">
            <a:blip r:embed="rId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282652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WHY USE VFX? </a:t>
            </a:r>
          </a:p>
          <a:p>
            <a:pPr algn="ctr"/>
            <a:endParaRPr lang="en-IN" dirty="0"/>
          </a:p>
        </p:txBody>
      </p:sp>
      <p:sp>
        <p:nvSpPr>
          <p:cNvPr id="6" name="Rectangle 3"/>
          <p:cNvSpPr>
            <a:spLocks noChangeArrowheads="1"/>
          </p:cNvSpPr>
          <p:nvPr/>
        </p:nvSpPr>
        <p:spPr bwMode="auto">
          <a:xfrm>
            <a:off x="341690" y="1561205"/>
            <a:ext cx="11000226"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sz="1800" b="1" i="0" u="none" strike="noStrike" cap="none" normalizeH="0" baseline="0" dirty="0">
                <a:ln>
                  <a:noFill/>
                </a:ln>
                <a:solidFill>
                  <a:srgbClr val="92D050"/>
                </a:solidFill>
                <a:effectLst/>
                <a:latin typeface="Arial" panose="020B0604020202020204" pitchFamily="34" charset="0"/>
              </a:rPr>
              <a:t>Enhance Visual Storytelling</a:t>
            </a:r>
            <a:r>
              <a:rPr kumimoji="0" lang="en-US" sz="1800" b="0" i="0" u="none" strike="noStrike" cap="none" normalizeH="0" baseline="0" dirty="0">
                <a:ln>
                  <a:noFill/>
                </a:ln>
                <a:solidFill>
                  <a:srgbClr val="92D050"/>
                </a:solidFill>
                <a:effectLst/>
                <a:latin typeface="Arial" panose="020B0604020202020204" pitchFamily="34" charset="0"/>
              </a:rPr>
              <a:t>:</a:t>
            </a:r>
            <a:r>
              <a:rPr kumimoji="0" lang="en-US" sz="1800" b="0" i="0" u="none" strike="noStrike" cap="none" normalizeH="0" baseline="0" dirty="0">
                <a:ln>
                  <a:noFill/>
                </a:ln>
                <a:solidFill>
                  <a:schemeClr val="tx1"/>
                </a:solidFill>
                <a:effectLst/>
                <a:latin typeface="Arial" panose="020B0604020202020204" pitchFamily="34" charset="0"/>
              </a:rPr>
              <a:t> </a:t>
            </a:r>
            <a:r>
              <a:rPr kumimoji="0" lang="en-US" b="0" i="0" u="none" strike="noStrike" cap="none" normalizeH="0" baseline="0" dirty="0">
                <a:ln>
                  <a:noFill/>
                </a:ln>
                <a:solidFill>
                  <a:schemeClr val="tx1"/>
                </a:solidFill>
                <a:effectLst/>
                <a:latin typeface="Arial" panose="020B0604020202020204" pitchFamily="34" charset="0"/>
              </a:rPr>
              <a:t>VFX adds realism, emotion, and creativity to stories, making them more engaging. </a:t>
            </a:r>
          </a:p>
          <a:p>
            <a:pPr marL="0" marR="0" lvl="0" indent="0" algn="just" defTabSz="914400" rtl="0" eaLnBrk="0" fontAlgn="base" latinLnBrk="0" hangingPunct="0">
              <a:lnSpc>
                <a:spcPct val="100000"/>
              </a:lnSpc>
              <a:spcBef>
                <a:spcPct val="0"/>
              </a:spcBef>
              <a:spcAft>
                <a:spcPct val="0"/>
              </a:spcAft>
              <a:buClrTx/>
              <a:buSzTx/>
              <a:buFontTx/>
              <a:buAutoNum type="arabicPeriod"/>
              <a:tabLst/>
            </a:pPr>
            <a:endParaRPr kumimoji="0" 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sz="1800" b="1" i="0" u="none" strike="noStrike" cap="none" normalizeH="0" baseline="0" dirty="0">
                <a:ln>
                  <a:noFill/>
                </a:ln>
                <a:solidFill>
                  <a:srgbClr val="92D050"/>
                </a:solidFill>
                <a:effectLst/>
                <a:latin typeface="Arial" panose="020B0604020202020204" pitchFamily="34" charset="0"/>
              </a:rPr>
              <a:t>Create the Impossible</a:t>
            </a:r>
            <a:r>
              <a:rPr kumimoji="0" lang="en-US" sz="1800" b="0" i="0" u="none" strike="noStrike" cap="none" normalizeH="0" baseline="0" dirty="0">
                <a:ln>
                  <a:noFill/>
                </a:ln>
                <a:solidFill>
                  <a:srgbClr val="92D050"/>
                </a:solidFill>
                <a:effectLst/>
                <a:latin typeface="Arial" panose="020B0604020202020204" pitchFamily="34" charset="0"/>
              </a:rPr>
              <a:t>:</a:t>
            </a:r>
            <a:r>
              <a:rPr kumimoji="0" lang="en-US" sz="1800" b="0" i="0" u="none" strike="noStrike" cap="none" normalizeH="0" baseline="0" dirty="0">
                <a:ln>
                  <a:noFill/>
                </a:ln>
                <a:solidFill>
                  <a:schemeClr val="tx1"/>
                </a:solidFill>
                <a:effectLst/>
                <a:latin typeface="Arial" panose="020B0604020202020204" pitchFamily="34" charset="0"/>
              </a:rPr>
              <a:t> It allows the depiction of scenes or events that are otherwise impossible or too costly to achieve in reality.</a:t>
            </a:r>
          </a:p>
          <a:p>
            <a:pPr marL="0" marR="0" lvl="0" indent="0" algn="just" defTabSz="914400" rtl="0" eaLnBrk="0" fontAlgn="base" latinLnBrk="0" hangingPunct="0">
              <a:lnSpc>
                <a:spcPct val="100000"/>
              </a:lnSpc>
              <a:spcBef>
                <a:spcPct val="0"/>
              </a:spcBef>
              <a:spcAft>
                <a:spcPct val="0"/>
              </a:spcAft>
              <a:buClrTx/>
              <a:buSzTx/>
              <a:tabLst/>
            </a:pPr>
            <a:r>
              <a:rPr kumimoji="0" lang="en-US" sz="1800" b="0" i="0" u="none" strike="noStrike" cap="none" normalizeH="0" baseline="0" dirty="0">
                <a:ln>
                  <a:noFill/>
                </a:ln>
                <a:solidFill>
                  <a:schemeClr val="tx1"/>
                </a:solidFill>
                <a:effectLst/>
                <a:latin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sz="1800" b="1" i="0" u="none" strike="noStrike" cap="none" normalizeH="0" baseline="0" dirty="0">
                <a:ln>
                  <a:noFill/>
                </a:ln>
                <a:solidFill>
                  <a:srgbClr val="92D050"/>
                </a:solidFill>
                <a:effectLst/>
                <a:latin typeface="Arial" panose="020B0604020202020204" pitchFamily="34" charset="0"/>
              </a:rPr>
              <a:t>Improve Aesthetics</a:t>
            </a:r>
            <a:r>
              <a:rPr kumimoji="0" lang="en-US" sz="1800" b="0" i="0" u="none" strike="noStrike" cap="none" normalizeH="0" baseline="0" dirty="0">
                <a:ln>
                  <a:noFill/>
                </a:ln>
                <a:solidFill>
                  <a:srgbClr val="92D050"/>
                </a:solidFill>
                <a:effectLst/>
                <a:latin typeface="Arial" panose="020B0604020202020204" pitchFamily="34" charset="0"/>
              </a:rPr>
              <a:t>:</a:t>
            </a:r>
            <a:r>
              <a:rPr kumimoji="0" lang="en-US" sz="1800" b="0" i="0" u="none" strike="noStrike" cap="none" normalizeH="0" baseline="0" dirty="0">
                <a:ln>
                  <a:noFill/>
                </a:ln>
                <a:solidFill>
                  <a:schemeClr val="tx1"/>
                </a:solidFill>
                <a:effectLst/>
                <a:latin typeface="Arial" panose="020B0604020202020204" pitchFamily="34" charset="0"/>
              </a:rPr>
              <a:t> High-quality VFX adds a polished and professional look to films, games, and advertisements.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endParaRPr kumimoji="0" lang="en-US" sz="1800" b="1"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sz="1800" b="1" i="0" u="none" strike="noStrike" cap="none" normalizeH="0" baseline="0" dirty="0">
                <a:ln>
                  <a:noFill/>
                </a:ln>
                <a:solidFill>
                  <a:srgbClr val="92D050"/>
                </a:solidFill>
                <a:effectLst/>
                <a:latin typeface="Arial" panose="020B0604020202020204" pitchFamily="34" charset="0"/>
              </a:rPr>
              <a:t>Boost Audience Engagement</a:t>
            </a:r>
            <a:r>
              <a:rPr kumimoji="0" lang="en-US" sz="1800" b="0" i="0" u="none" strike="noStrike" cap="none" normalizeH="0" baseline="0" dirty="0">
                <a:ln>
                  <a:noFill/>
                </a:ln>
                <a:solidFill>
                  <a:srgbClr val="92D050"/>
                </a:solidFill>
                <a:effectLst/>
                <a:latin typeface="Arial" panose="020B0604020202020204" pitchFamily="34" charset="0"/>
              </a:rPr>
              <a:t>:</a:t>
            </a:r>
            <a:r>
              <a:rPr kumimoji="0" lang="en-US" sz="1800" b="0" i="0" u="none" strike="noStrike" cap="none" normalizeH="0" baseline="0" dirty="0">
                <a:ln>
                  <a:noFill/>
                </a:ln>
                <a:solidFill>
                  <a:schemeClr val="tx1"/>
                </a:solidFill>
                <a:effectLst/>
                <a:latin typeface="Arial" panose="020B0604020202020204" pitchFamily="34" charset="0"/>
              </a:rPr>
              <a:t> Stunning visuals captivate viewers, leaving a lasting impression.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endParaRPr kumimoji="0" lang="en-US" sz="1800" b="1"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sz="1800" b="1" i="0" u="none" strike="noStrike" cap="none" normalizeH="0" baseline="0" dirty="0">
                <a:ln>
                  <a:noFill/>
                </a:ln>
                <a:solidFill>
                  <a:srgbClr val="92D050"/>
                </a:solidFill>
                <a:effectLst/>
                <a:latin typeface="Arial" panose="020B0604020202020204" pitchFamily="34" charset="0"/>
              </a:rPr>
              <a:t>Support Digital Innovation</a:t>
            </a:r>
            <a:r>
              <a:rPr kumimoji="0" lang="en-US" sz="1800" b="0" i="0" u="none" strike="noStrike" cap="none" normalizeH="0" baseline="0" dirty="0">
                <a:ln>
                  <a:noFill/>
                </a:ln>
                <a:solidFill>
                  <a:srgbClr val="92D050"/>
                </a:solidFill>
                <a:effectLst/>
                <a:latin typeface="Arial" panose="020B0604020202020204" pitchFamily="34" charset="0"/>
              </a:rPr>
              <a:t>:</a:t>
            </a:r>
            <a:r>
              <a:rPr kumimoji="0" lang="en-US" sz="1800" b="0" i="0" u="none" strike="noStrike" cap="none" normalizeH="0" baseline="0" dirty="0">
                <a:ln>
                  <a:noFill/>
                </a:ln>
                <a:solidFill>
                  <a:schemeClr val="tx1"/>
                </a:solidFill>
                <a:effectLst/>
                <a:latin typeface="Arial" panose="020B0604020202020204" pitchFamily="34" charset="0"/>
              </a:rPr>
              <a:t> VFX integrates seamlessly with other digital technologies, enhancing experiences in virtual reality, augmented reality, and interactive media.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sp>
        <p:nvSpPr>
          <p:cNvPr id="9" name="Action Button: Back or Previous 8">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ction Button: Forward or Next 9">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ction Button: Home 10">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1286022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VFX CATEGORIES</a:t>
            </a:r>
          </a:p>
          <a:p>
            <a:pPr algn="ctr"/>
            <a:endParaRPr lang="en-IN" dirty="0"/>
          </a:p>
        </p:txBody>
      </p:sp>
      <p:graphicFrame>
        <p:nvGraphicFramePr>
          <p:cNvPr id="5" name="Diagram 4"/>
          <p:cNvGraphicFramePr/>
          <p:nvPr>
            <p:extLst>
              <p:ext uri="{D42A27DB-BD31-4B8C-83A1-F6EECF244321}">
                <p14:modId xmlns:p14="http://schemas.microsoft.com/office/powerpoint/2010/main" val="1916055863"/>
              </p:ext>
            </p:extLst>
          </p:nvPr>
        </p:nvGraphicFramePr>
        <p:xfrm>
          <a:off x="284433" y="1781826"/>
          <a:ext cx="2907175" cy="34571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Picture 11"/>
          <p:cNvPicPr/>
          <p:nvPr/>
        </p:nvPicPr>
        <p:blipFill>
          <a:blip r:embed="rId7"/>
          <a:stretch>
            <a:fillRect/>
          </a:stretch>
        </p:blipFill>
        <p:spPr>
          <a:xfrm>
            <a:off x="7661030" y="982184"/>
            <a:ext cx="4053205" cy="2079625"/>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13" name="Picture 12"/>
          <p:cNvPicPr/>
          <p:nvPr/>
        </p:nvPicPr>
        <p:blipFill>
          <a:blip r:embed="rId8">
            <a:extLst>
              <a:ext uri="{28A0092B-C50C-407E-A947-70E740481C1C}">
                <a14:useLocalDpi xmlns:a14="http://schemas.microsoft.com/office/drawing/2010/main" val="0"/>
              </a:ext>
            </a:extLst>
          </a:blip>
          <a:stretch>
            <a:fillRect/>
          </a:stretch>
        </p:blipFill>
        <p:spPr>
          <a:xfrm>
            <a:off x="6257966" y="2243040"/>
            <a:ext cx="3441700" cy="2423795"/>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14" name="Picture 13"/>
          <p:cNvPicPr>
            <a:picLocks noChangeAspect="1"/>
          </p:cNvPicPr>
          <p:nvPr/>
        </p:nvPicPr>
        <p:blipFill>
          <a:blip r:embed="rId9"/>
          <a:stretch>
            <a:fillRect/>
          </a:stretch>
        </p:blipFill>
        <p:spPr>
          <a:xfrm>
            <a:off x="7205242" y="3454937"/>
            <a:ext cx="4759698" cy="221909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cxnSp>
        <p:nvCxnSpPr>
          <p:cNvPr id="25" name="Straight Arrow Connector 24"/>
          <p:cNvCxnSpPr/>
          <p:nvPr/>
        </p:nvCxnSpPr>
        <p:spPr>
          <a:xfrm flipV="1">
            <a:off x="2476692" y="1573288"/>
            <a:ext cx="5594646" cy="75354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p:cNvCxnSpPr/>
          <p:nvPr/>
        </p:nvCxnSpPr>
        <p:spPr>
          <a:xfrm>
            <a:off x="2827187" y="2819204"/>
            <a:ext cx="3800210" cy="6425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7" name="Straight Arrow Connector 26"/>
          <p:cNvCxnSpPr/>
          <p:nvPr/>
        </p:nvCxnSpPr>
        <p:spPr>
          <a:xfrm>
            <a:off x="2204421" y="3307995"/>
            <a:ext cx="5550394" cy="80610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9" name="Straight Arrow Connector 28"/>
          <p:cNvCxnSpPr/>
          <p:nvPr/>
        </p:nvCxnSpPr>
        <p:spPr>
          <a:xfrm>
            <a:off x="1829784" y="3781740"/>
            <a:ext cx="3149834" cy="66716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35" name="Picture 34"/>
          <p:cNvPicPr>
            <a:picLocks noChangeAspect="1"/>
          </p:cNvPicPr>
          <p:nvPr/>
        </p:nvPicPr>
        <p:blipFill>
          <a:blip r:embed="rId10"/>
          <a:stretch>
            <a:fillRect/>
          </a:stretch>
        </p:blipFill>
        <p:spPr>
          <a:xfrm>
            <a:off x="4666437" y="4132727"/>
            <a:ext cx="3288697" cy="1073218"/>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37" name="Picture 36"/>
          <p:cNvPicPr/>
          <p:nvPr/>
        </p:nvPicPr>
        <p:blipFill>
          <a:blip r:embed="rId11">
            <a:extLst>
              <a:ext uri="{28A0092B-C50C-407E-A947-70E740481C1C}">
                <a14:useLocalDpi xmlns:a14="http://schemas.microsoft.com/office/drawing/2010/main" val="0"/>
              </a:ext>
            </a:extLst>
          </a:blip>
          <a:stretch>
            <a:fillRect/>
          </a:stretch>
        </p:blipFill>
        <p:spPr>
          <a:xfrm>
            <a:off x="6891167" y="5224570"/>
            <a:ext cx="3211195" cy="1299323"/>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39" name="Picture 38"/>
          <p:cNvPicPr/>
          <p:nvPr/>
        </p:nvPicPr>
        <p:blipFill>
          <a:blip r:embed="rId12" cstate="print">
            <a:extLst>
              <a:ext uri="{28A0092B-C50C-407E-A947-70E740481C1C}">
                <a14:useLocalDpi xmlns:a14="http://schemas.microsoft.com/office/drawing/2010/main" val="0"/>
              </a:ext>
            </a:extLst>
          </a:blip>
          <a:stretch>
            <a:fillRect/>
          </a:stretch>
        </p:blipFill>
        <p:spPr>
          <a:xfrm>
            <a:off x="4928511" y="5261316"/>
            <a:ext cx="2334978" cy="133274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cxnSp>
        <p:nvCxnSpPr>
          <p:cNvPr id="40" name="Straight Arrow Connector 39"/>
          <p:cNvCxnSpPr/>
          <p:nvPr/>
        </p:nvCxnSpPr>
        <p:spPr>
          <a:xfrm>
            <a:off x="1778677" y="4255485"/>
            <a:ext cx="5426565" cy="871213"/>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2" name="Straight Arrow Connector 41"/>
          <p:cNvCxnSpPr/>
          <p:nvPr/>
        </p:nvCxnSpPr>
        <p:spPr>
          <a:xfrm>
            <a:off x="1722954" y="4776783"/>
            <a:ext cx="3402961" cy="110695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4" name="Footer Placeholder 43"/>
          <p:cNvSpPr>
            <a:spLocks noGrp="1"/>
          </p:cNvSpPr>
          <p:nvPr>
            <p:ph type="ftr" sz="quarter" idx="11"/>
          </p:nvPr>
        </p:nvSpPr>
        <p:spPr/>
        <p:txBody>
          <a:bodyPr/>
          <a:lstStyle/>
          <a:p>
            <a:r>
              <a:rPr lang="en-IN"/>
              <a:t>Home</a:t>
            </a:r>
          </a:p>
        </p:txBody>
      </p:sp>
      <p:sp>
        <p:nvSpPr>
          <p:cNvPr id="46" name="Action Button: Back or Previous 45">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Action Button: Forward or Next 46">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Action Button: Home 47">
            <a:hlinkClick r:id="rId13" action="ppaction://hlinksldjump" highlightClick="1"/>
          </p:cNvPr>
          <p:cNvSpPr/>
          <p:nvPr/>
        </p:nvSpPr>
        <p:spPr>
          <a:xfrm>
            <a:off x="5759671" y="6345382"/>
            <a:ext cx="323272" cy="332509"/>
          </a:xfrm>
          <a:prstGeom prst="actionButtonHome">
            <a:avLst/>
          </a:prstGeom>
          <a:blipFill dpi="0" rotWithShape="1">
            <a:blip r:embed="rId1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572533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92D050"/>
                </a:solidFill>
                <a:latin typeface="Bodoni MT Black" panose="02070A03080606020203" pitchFamily="18" charset="0"/>
              </a:rPr>
              <a:t>ILM</a:t>
            </a:r>
            <a:endParaRPr lang="en-IN" dirty="0">
              <a:solidFill>
                <a:srgbClr val="92D050"/>
              </a:solidFill>
              <a:latin typeface="Bodoni MT Black" panose="02070A03080606020203" pitchFamily="18" charset="0"/>
            </a:endParaRPr>
          </a:p>
        </p:txBody>
      </p:sp>
      <p:sp>
        <p:nvSpPr>
          <p:cNvPr id="4" name="TextBox 3"/>
          <p:cNvSpPr txBox="1"/>
          <p:nvPr/>
        </p:nvSpPr>
        <p:spPr>
          <a:xfrm>
            <a:off x="347519" y="812800"/>
            <a:ext cx="9612953" cy="923330"/>
          </a:xfrm>
          <a:prstGeom prst="rect">
            <a:avLst/>
          </a:prstGeom>
          <a:noFill/>
        </p:spPr>
        <p:txBody>
          <a:bodyPr wrap="none" rtlCol="0">
            <a:spAutoFit/>
          </a:bodyPr>
          <a:lstStyle/>
          <a:p>
            <a:r>
              <a:rPr lang="en-US" dirty="0">
                <a:solidFill>
                  <a:srgbClr val="92D050"/>
                </a:solidFill>
              </a:rPr>
              <a:t>ILM Stands For </a:t>
            </a:r>
            <a:r>
              <a:rPr lang="en-IN" dirty="0">
                <a:solidFill>
                  <a:srgbClr val="92D050"/>
                </a:solidFill>
              </a:rPr>
              <a:t>Industrial Light &amp; Magic</a:t>
            </a:r>
          </a:p>
          <a:p>
            <a:endParaRPr lang="en-US" dirty="0"/>
          </a:p>
          <a:p>
            <a:pPr algn="just"/>
            <a:r>
              <a:rPr lang="en-US" dirty="0"/>
              <a:t>ILM is a visual effects (VFX) studio that creates iconic moments for film, television and other media.</a:t>
            </a:r>
            <a:endParaRPr lang="en-IN" dirty="0"/>
          </a:p>
        </p:txBody>
      </p:sp>
      <p:pic>
        <p:nvPicPr>
          <p:cNvPr id="5" name="Picture 4"/>
          <p:cNvPicPr/>
          <p:nvPr/>
        </p:nvPicPr>
        <p:blipFill>
          <a:blip r:embed="rId2"/>
          <a:stretch>
            <a:fillRect/>
          </a:stretch>
        </p:blipFill>
        <p:spPr>
          <a:xfrm>
            <a:off x="219548" y="1847432"/>
            <a:ext cx="3605645" cy="219880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6" name="Picture 5"/>
          <p:cNvPicPr/>
          <p:nvPr/>
        </p:nvPicPr>
        <p:blipFill>
          <a:blip r:embed="rId3"/>
          <a:stretch>
            <a:fillRect/>
          </a:stretch>
        </p:blipFill>
        <p:spPr>
          <a:xfrm>
            <a:off x="3825193" y="2089520"/>
            <a:ext cx="2338967" cy="173688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p:cNvPicPr/>
          <p:nvPr/>
        </p:nvPicPr>
        <p:blipFill>
          <a:blip r:embed="rId4"/>
          <a:stretch>
            <a:fillRect/>
          </a:stretch>
        </p:blipFill>
        <p:spPr>
          <a:xfrm>
            <a:off x="332405" y="4394616"/>
            <a:ext cx="3175693" cy="2160697"/>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10" name="Picture 9"/>
          <p:cNvPicPr/>
          <p:nvPr/>
        </p:nvPicPr>
        <p:blipFill>
          <a:blip r:embed="rId5"/>
          <a:stretch>
            <a:fillRect/>
          </a:stretch>
        </p:blipFill>
        <p:spPr>
          <a:xfrm>
            <a:off x="3674091" y="4697080"/>
            <a:ext cx="2518410" cy="152527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1" name="Picture 10"/>
          <p:cNvPicPr/>
          <p:nvPr/>
        </p:nvPicPr>
        <p:blipFill>
          <a:blip r:embed="rId6"/>
          <a:stretch>
            <a:fillRect/>
          </a:stretch>
        </p:blipFill>
        <p:spPr>
          <a:xfrm>
            <a:off x="6475923" y="3217902"/>
            <a:ext cx="5088003" cy="2635115"/>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reflection blurRad="6350" stA="50000" endA="275" endPos="40000" dist="101600" dir="5400000" sy="-100000" algn="bl" rotWithShape="0"/>
          </a:effectLst>
          <a:scene3d>
            <a:camera prst="perspectiveContrastingLeftFacing">
              <a:rot lat="540000" lon="2100000" rev="0"/>
            </a:camera>
            <a:lightRig rig="soft" dir="t"/>
          </a:scene3d>
          <a:sp3d contourW="12700" prstMaterial="matte">
            <a:bevelT w="63500" h="50800"/>
            <a:contourClr>
              <a:srgbClr val="C0C0C0"/>
            </a:contourClr>
          </a:sp3d>
        </p:spPr>
      </p:pic>
      <p:sp>
        <p:nvSpPr>
          <p:cNvPr id="12" name="Rectangle 11"/>
          <p:cNvSpPr/>
          <p:nvPr/>
        </p:nvSpPr>
        <p:spPr>
          <a:xfrm>
            <a:off x="2831319" y="3619876"/>
            <a:ext cx="710451" cy="374077"/>
          </a:xfrm>
          <a:prstGeom prst="rect">
            <a:avLst/>
          </a:prstGeom>
        </p:spPr>
        <p:txBody>
          <a:bodyPr wrap="none">
            <a:spAutoFit/>
          </a:bodyPr>
          <a:lstStyle/>
          <a:p>
            <a:pPr algn="just">
              <a:lnSpc>
                <a:spcPct val="107000"/>
              </a:lnSpc>
              <a:spcAft>
                <a:spcPts val="0"/>
              </a:spcAft>
            </a:pPr>
            <a:r>
              <a:rPr lang="en-IN" b="1" dirty="0">
                <a:solidFill>
                  <a:srgbClr val="001D35"/>
                </a:solidFill>
                <a:latin typeface="Times New Roman" panose="02020603050405020304" pitchFamily="18" charset="0"/>
                <a:ea typeface="Times New Roman" panose="02020603050405020304" pitchFamily="18" charset="0"/>
                <a:cs typeface="Arial" panose="020B0604020202020204" pitchFamily="34" charset="0"/>
              </a:rPr>
              <a:t>After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p:cNvSpPr/>
          <p:nvPr/>
        </p:nvSpPr>
        <p:spPr>
          <a:xfrm>
            <a:off x="5357977" y="3392299"/>
            <a:ext cx="834524" cy="369332"/>
          </a:xfrm>
          <a:prstGeom prst="rect">
            <a:avLst/>
          </a:prstGeom>
        </p:spPr>
        <p:txBody>
          <a:bodyPr wrap="none">
            <a:spAutoFit/>
          </a:bodyPr>
          <a:lstStyle/>
          <a:p>
            <a:r>
              <a:rPr lang="en-IN" b="1" dirty="0">
                <a:latin typeface="Times New Roman" panose="02020603050405020304" pitchFamily="18" charset="0"/>
                <a:ea typeface="Times New Roman" panose="02020603050405020304" pitchFamily="18" charset="0"/>
              </a:rPr>
              <a:t>Before</a:t>
            </a:r>
            <a:endParaRPr lang="en-IN" dirty="0"/>
          </a:p>
        </p:txBody>
      </p:sp>
      <p:sp>
        <p:nvSpPr>
          <p:cNvPr id="17" name="Rectangle 16"/>
          <p:cNvSpPr/>
          <p:nvPr/>
        </p:nvSpPr>
        <p:spPr>
          <a:xfrm>
            <a:off x="1861501" y="4697080"/>
            <a:ext cx="710451" cy="369332"/>
          </a:xfrm>
          <a:prstGeom prst="rect">
            <a:avLst/>
          </a:prstGeom>
        </p:spPr>
        <p:txBody>
          <a:bodyPr wrap="none">
            <a:spAutoFit/>
          </a:bodyPr>
          <a:lstStyle/>
          <a:p>
            <a:r>
              <a:rPr lang="en-IN" b="1" dirty="0">
                <a:solidFill>
                  <a:srgbClr val="001D35"/>
                </a:solidFill>
                <a:latin typeface="Times New Roman" panose="02020603050405020304" pitchFamily="18" charset="0"/>
                <a:ea typeface="Times New Roman" panose="02020603050405020304" pitchFamily="18" charset="0"/>
                <a:cs typeface="Arial" panose="020B0604020202020204" pitchFamily="34" charset="0"/>
              </a:rPr>
              <a:t>After</a:t>
            </a:r>
            <a:endParaRPr lang="en-IN" dirty="0"/>
          </a:p>
        </p:txBody>
      </p:sp>
      <p:sp>
        <p:nvSpPr>
          <p:cNvPr id="18" name="Rectangle 17"/>
          <p:cNvSpPr/>
          <p:nvPr/>
        </p:nvSpPr>
        <p:spPr>
          <a:xfrm>
            <a:off x="5357977" y="5853018"/>
            <a:ext cx="834524" cy="369332"/>
          </a:xfrm>
          <a:prstGeom prst="rect">
            <a:avLst/>
          </a:prstGeom>
        </p:spPr>
        <p:txBody>
          <a:bodyPr wrap="none">
            <a:spAutoFit/>
          </a:bodyPr>
          <a:lstStyle/>
          <a:p>
            <a:r>
              <a:rPr lang="en-IN" b="1" dirty="0">
                <a:latin typeface="Times New Roman" panose="02020603050405020304" pitchFamily="18" charset="0"/>
                <a:ea typeface="Times New Roman" panose="02020603050405020304" pitchFamily="18" charset="0"/>
              </a:rPr>
              <a:t>Before</a:t>
            </a:r>
            <a:endParaRPr lang="en-IN" dirty="0"/>
          </a:p>
        </p:txBody>
      </p:sp>
      <p:sp>
        <p:nvSpPr>
          <p:cNvPr id="20" name="Action Button: Back or Previous 19">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ction Button: Forward or Next 20">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ction Button: Home 21">
            <a:hlinkClick r:id="rId7" action="ppaction://hlinksldjump" highlightClick="1"/>
          </p:cNvPr>
          <p:cNvSpPr/>
          <p:nvPr/>
        </p:nvSpPr>
        <p:spPr>
          <a:xfrm>
            <a:off x="5759671" y="6345382"/>
            <a:ext cx="323272" cy="332509"/>
          </a:xfrm>
          <a:prstGeom prst="actionButtonHome">
            <a:avLst/>
          </a:prstGeom>
          <a:blipFill dpi="0" rotWithShape="1">
            <a:blip r:embed="rId8">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4036080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SOFTWARE USED IN VFX</a:t>
            </a:r>
          </a:p>
          <a:p>
            <a:pPr algn="ctr"/>
            <a:endParaRPr lang="en-IN" dirty="0"/>
          </a:p>
        </p:txBody>
      </p:sp>
      <p:pic>
        <p:nvPicPr>
          <p:cNvPr id="13" name="Picture 12"/>
          <p:cNvPicPr>
            <a:picLocks noChangeAspect="1"/>
          </p:cNvPicPr>
          <p:nvPr/>
        </p:nvPicPr>
        <p:blipFill>
          <a:blip r:embed="rId2"/>
          <a:stretch>
            <a:fillRect/>
          </a:stretch>
        </p:blipFill>
        <p:spPr>
          <a:xfrm>
            <a:off x="659423" y="835270"/>
            <a:ext cx="9460523" cy="5460023"/>
          </a:xfrm>
          <a:prstGeom prst="roundRect">
            <a:avLst>
              <a:gd name="adj" fmla="val 16667"/>
            </a:avLst>
          </a:prstGeom>
          <a:ln>
            <a:noFill/>
          </a:ln>
          <a:effectLst>
            <a:glow rad="76200">
              <a:schemeClr val="accent1">
                <a:alpha val="42000"/>
              </a:schemeClr>
            </a:glow>
            <a:outerShdw blurRad="76200" dist="12700" dir="8100000" sy="-23000" kx="800400" algn="br" rotWithShape="0">
              <a:srgbClr val="FFFF00">
                <a:alpha val="2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6" name="Action Button: Back or Previous 15">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ction Button: Forward or Next 16">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ction Button: Home 17">
            <a:hlinkClick r:id="rId3" action="ppaction://hlinksldjump" highlightClick="1"/>
          </p:cNvPr>
          <p:cNvSpPr/>
          <p:nvPr/>
        </p:nvSpPr>
        <p:spPr>
          <a:xfrm>
            <a:off x="5759671" y="6345382"/>
            <a:ext cx="323272" cy="332509"/>
          </a:xfrm>
          <a:prstGeom prst="actionButtonHome">
            <a:avLst/>
          </a:prstGeom>
          <a:blipFill dpi="0" rotWithShape="1">
            <a:blip r:embed="rId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3707636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Bodoni MT Black" panose="02070A03080606020203" pitchFamily="18" charset="0"/>
              </a:rPr>
              <a:t>KEY </a:t>
            </a:r>
            <a:r>
              <a:rPr lang="en-IN" dirty="0">
                <a:latin typeface="Bodoni MT Black" panose="02070A03080606020203" pitchFamily="18" charset="0"/>
              </a:rPr>
              <a:t>DIFFERENCES</a:t>
            </a:r>
          </a:p>
          <a:p>
            <a:pPr algn="ct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1886320213"/>
              </p:ext>
            </p:extLst>
          </p:nvPr>
        </p:nvGraphicFramePr>
        <p:xfrm>
          <a:off x="1246908" y="1440873"/>
          <a:ext cx="9725891" cy="4719782"/>
        </p:xfrm>
        <a:graphic>
          <a:graphicData uri="http://schemas.openxmlformats.org/drawingml/2006/table">
            <a:tbl>
              <a:tblPr firstRow="1" firstCol="1" bandRow="1">
                <a:tableStyleId>{5C22544A-7EE6-4342-B048-85BDC9FD1C3A}</a:tableStyleId>
              </a:tblPr>
              <a:tblGrid>
                <a:gridCol w="2225965">
                  <a:extLst>
                    <a:ext uri="{9D8B030D-6E8A-4147-A177-3AD203B41FA5}">
                      <a16:colId xmlns:a16="http://schemas.microsoft.com/office/drawing/2014/main" val="20000"/>
                    </a:ext>
                  </a:extLst>
                </a:gridCol>
                <a:gridCol w="2335645">
                  <a:extLst>
                    <a:ext uri="{9D8B030D-6E8A-4147-A177-3AD203B41FA5}">
                      <a16:colId xmlns:a16="http://schemas.microsoft.com/office/drawing/2014/main" val="20001"/>
                    </a:ext>
                  </a:extLst>
                </a:gridCol>
                <a:gridCol w="2739625">
                  <a:extLst>
                    <a:ext uri="{9D8B030D-6E8A-4147-A177-3AD203B41FA5}">
                      <a16:colId xmlns:a16="http://schemas.microsoft.com/office/drawing/2014/main" val="20002"/>
                    </a:ext>
                  </a:extLst>
                </a:gridCol>
                <a:gridCol w="2424656">
                  <a:extLst>
                    <a:ext uri="{9D8B030D-6E8A-4147-A177-3AD203B41FA5}">
                      <a16:colId xmlns:a16="http://schemas.microsoft.com/office/drawing/2014/main" val="20003"/>
                    </a:ext>
                  </a:extLst>
                </a:gridCol>
              </a:tblGrid>
              <a:tr h="800105">
                <a:tc>
                  <a:txBody>
                    <a:bodyPr/>
                    <a:lstStyle/>
                    <a:p>
                      <a:pPr algn="ctr">
                        <a:lnSpc>
                          <a:spcPct val="107000"/>
                        </a:lnSpc>
                        <a:spcAft>
                          <a:spcPts val="0"/>
                        </a:spcAft>
                      </a:pPr>
                      <a:r>
                        <a:rPr lang="en-IN" sz="2000" dirty="0">
                          <a:solidFill>
                            <a:schemeClr val="bg1"/>
                          </a:solidFill>
                          <a:latin typeface="Times New Roman" panose="02020603050405020304" pitchFamily="18" charset="0"/>
                          <a:cs typeface="Times New Roman" panose="02020603050405020304" pitchFamily="18" charset="0"/>
                        </a:rPr>
                        <a:t>Aspect</a:t>
                      </a:r>
                    </a:p>
                  </a:txBody>
                  <a:tcPr marL="9525" marR="9525" marT="9525" marB="9525" anchor="ctr"/>
                </a:tc>
                <a:tc>
                  <a:txBody>
                    <a:bodyPr/>
                    <a:lstStyle/>
                    <a:p>
                      <a:pPr algn="ctr">
                        <a:lnSpc>
                          <a:spcPct val="107000"/>
                        </a:lnSpc>
                        <a:spcAft>
                          <a:spcPts val="0"/>
                        </a:spcAft>
                      </a:pPr>
                      <a:r>
                        <a:rPr lang="en-IN" sz="2000" dirty="0">
                          <a:solidFill>
                            <a:schemeClr val="bg1"/>
                          </a:solidFill>
                          <a:effectLst/>
                          <a:latin typeface="Times New Roman" panose="02020603050405020304" pitchFamily="18" charset="0"/>
                          <a:cs typeface="Times New Roman" panose="02020603050405020304" pitchFamily="18" charset="0"/>
                        </a:rPr>
                        <a:t>Animation</a:t>
                      </a:r>
                      <a:endParaRPr lang="en-IN"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a:solidFill>
                            <a:schemeClr val="bg1"/>
                          </a:solidFill>
                          <a:effectLst/>
                          <a:latin typeface="Times New Roman" panose="02020603050405020304" pitchFamily="18" charset="0"/>
                          <a:cs typeface="Times New Roman" panose="02020603050405020304" pitchFamily="18" charset="0"/>
                        </a:rPr>
                        <a:t>VFX</a:t>
                      </a:r>
                      <a:endParaRPr lang="en-IN" sz="20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dirty="0">
                          <a:solidFill>
                            <a:schemeClr val="bg1"/>
                          </a:solidFill>
                          <a:effectLst/>
                          <a:latin typeface="Times New Roman" panose="02020603050405020304" pitchFamily="18" charset="0"/>
                          <a:cs typeface="Times New Roman" panose="02020603050405020304" pitchFamily="18" charset="0"/>
                        </a:rPr>
                        <a:t>Graphics</a:t>
                      </a:r>
                      <a:endParaRPr lang="en-IN"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0"/>
                  </a:ext>
                </a:extLst>
              </a:tr>
              <a:tr h="1559786">
                <a:tc>
                  <a:txBody>
                    <a:bodyPr/>
                    <a:lstStyle/>
                    <a:p>
                      <a:pPr algn="ctr">
                        <a:lnSpc>
                          <a:spcPct val="107000"/>
                        </a:lnSpc>
                        <a:spcAft>
                          <a:spcPts val="0"/>
                        </a:spcAft>
                      </a:pPr>
                      <a:r>
                        <a:rPr lang="en-IN" b="1" dirty="0">
                          <a:solidFill>
                            <a:schemeClr val="bg1"/>
                          </a:solidFill>
                          <a:latin typeface="Times New Roman" panose="02020603050405020304" pitchFamily="18" charset="0"/>
                          <a:cs typeface="Times New Roman" panose="02020603050405020304" pitchFamily="18" charset="0"/>
                        </a:rPr>
                        <a:t>Focus</a:t>
                      </a: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Creating motion</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Enhancing live-action footage</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Static or interactive visuals</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800105">
                <a:tc>
                  <a:txBody>
                    <a:bodyPr/>
                    <a:lstStyle/>
                    <a:p>
                      <a:pPr algn="ctr">
                        <a:lnSpc>
                          <a:spcPct val="107000"/>
                        </a:lnSpc>
                        <a:spcAft>
                          <a:spcPts val="0"/>
                        </a:spcAft>
                      </a:pPr>
                      <a:r>
                        <a:rPr lang="en-IN" b="1">
                          <a:solidFill>
                            <a:schemeClr val="bg1"/>
                          </a:solidFill>
                          <a:latin typeface="Times New Roman" panose="02020603050405020304" pitchFamily="18" charset="0"/>
                          <a:cs typeface="Times New Roman" panose="02020603050405020304" pitchFamily="18" charset="0"/>
                        </a:rPr>
                        <a:t>Use of Live-Action</a:t>
                      </a: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No</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Yes</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a:solidFill>
                            <a:schemeClr val="bg1"/>
                          </a:solidFill>
                          <a:effectLst/>
                          <a:latin typeface="Times New Roman" panose="02020603050405020304" pitchFamily="18" charset="0"/>
                          <a:cs typeface="Times New Roman" panose="02020603050405020304" pitchFamily="18" charset="0"/>
                        </a:rPr>
                        <a:t>No</a:t>
                      </a:r>
                      <a:endParaRPr lang="en-IN" sz="20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1559786">
                <a:tc>
                  <a:txBody>
                    <a:bodyPr/>
                    <a:lstStyle/>
                    <a:p>
                      <a:pPr algn="ctr">
                        <a:lnSpc>
                          <a:spcPct val="107000"/>
                        </a:lnSpc>
                        <a:spcAft>
                          <a:spcPts val="0"/>
                        </a:spcAft>
                      </a:pPr>
                      <a:r>
                        <a:rPr lang="en-IN" b="1" dirty="0">
                          <a:solidFill>
                            <a:schemeClr val="bg1"/>
                          </a:solidFill>
                          <a:latin typeface="Times New Roman" panose="02020603050405020304" pitchFamily="18" charset="0"/>
                          <a:cs typeface="Times New Roman" panose="02020603050405020304" pitchFamily="18" charset="0"/>
                        </a:rPr>
                        <a:t>Purpose</a:t>
                      </a: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Storytelling, entertainment</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Realism, immersion</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2000" b="1" dirty="0">
                          <a:solidFill>
                            <a:schemeClr val="bg1"/>
                          </a:solidFill>
                          <a:effectLst/>
                          <a:latin typeface="Times New Roman" panose="02020603050405020304" pitchFamily="18" charset="0"/>
                          <a:cs typeface="Times New Roman" panose="02020603050405020304" pitchFamily="18" charset="0"/>
                        </a:rPr>
                        <a:t>Communication, aesthetics</a:t>
                      </a:r>
                      <a:endParaRPr lang="en-I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bl>
          </a:graphicData>
        </a:graphic>
      </p:graphicFrame>
      <p:sp>
        <p:nvSpPr>
          <p:cNvPr id="7" name="Action Button: Back or Previous 6">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ction Button: Forward or Next 7">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ction Button: Home 8">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3174596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ADVANTAGES OF VFX </a:t>
            </a:r>
          </a:p>
          <a:p>
            <a:pPr algn="ctr"/>
            <a:endParaRPr lang="en-IN" dirty="0"/>
          </a:p>
        </p:txBody>
      </p:sp>
      <p:sp>
        <p:nvSpPr>
          <p:cNvPr id="6" name="Rectangle 5"/>
          <p:cNvSpPr/>
          <p:nvPr/>
        </p:nvSpPr>
        <p:spPr>
          <a:xfrm>
            <a:off x="647701" y="1056493"/>
            <a:ext cx="6096000" cy="5444376"/>
          </a:xfrm>
          <a:prstGeom prst="rect">
            <a:avLst/>
          </a:prstGeom>
        </p:spPr>
        <p:txBody>
          <a:bodyPr>
            <a:spAutoFit/>
          </a:bodyPr>
          <a:lstStyle/>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Creative Freedom</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Realism in Fantasy</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Cost Efficiency</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Safety</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Time-Saving</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Enhanced Storytelling</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Increased Audience Engagement</a:t>
            </a:r>
          </a:p>
          <a:p>
            <a:pPr marL="342900" lvl="0" indent="-342900" algn="just">
              <a:buFont typeface="Wingdings" panose="05000000000000000000" pitchFamily="2" charset="2"/>
              <a:buChar char="ü"/>
              <a:tabLst>
                <a:tab pos="457200" algn="l"/>
              </a:tabLst>
            </a:pPr>
            <a:endParaRPr lang="en-IN" dirty="0">
              <a:latin typeface="Times New Roman" panose="02020603050405020304" pitchFamily="18" charset="0"/>
              <a:ea typeface="Times New Roman" panose="02020603050405020304" pitchFamily="18" charset="0"/>
            </a:endParaRPr>
          </a:p>
          <a:p>
            <a:pPr marL="342900" indent="-342900" algn="just">
              <a:lnSpc>
                <a:spcPct val="107000"/>
              </a:lnSpc>
              <a:spcAft>
                <a:spcPts val="800"/>
              </a:spcAft>
              <a:buFont typeface="Wingdings" panose="05000000000000000000" pitchFamily="2" charset="2"/>
              <a:buChar char="ü"/>
            </a:pPr>
            <a:r>
              <a:rPr lang="en-IN" sz="1600" b="1" dirty="0">
                <a:latin typeface="Calibri" panose="020F0502020204030204" pitchFamily="34" charset="0"/>
                <a:ea typeface="Calibri" panose="020F0502020204030204" pitchFamily="34" charset="0"/>
                <a:cs typeface="Times New Roman" panose="02020603050405020304" pitchFamily="18" charset="0"/>
              </a:rPr>
              <a:t>Versatility Across Industries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Wingdings" panose="05000000000000000000" pitchFamily="2" charset="2"/>
              <a:buChar char="ü"/>
              <a:tabLst>
                <a:tab pos="457200" algn="l"/>
              </a:tabLst>
            </a:pPr>
            <a:endParaRPr lang="en-IN" b="1"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Adaptability to Technology</a:t>
            </a:r>
            <a:endParaRPr lang="en-IN"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endParaRPr lang="en-IN" b="1" dirty="0">
              <a:latin typeface="Times New Roman" panose="02020603050405020304" pitchFamily="18" charset="0"/>
              <a:ea typeface="Times New Roman" panose="02020603050405020304" pitchFamily="18" charset="0"/>
            </a:endParaRPr>
          </a:p>
          <a:p>
            <a:pPr marL="342900" lvl="0" indent="-342900" algn="just">
              <a:buFont typeface="Wingdings" panose="05000000000000000000" pitchFamily="2" charset="2"/>
              <a:buChar char="ü"/>
              <a:tabLst>
                <a:tab pos="457200" algn="l"/>
              </a:tabLst>
            </a:pPr>
            <a:r>
              <a:rPr lang="en-IN" b="1" dirty="0">
                <a:latin typeface="Times New Roman" panose="02020603050405020304" pitchFamily="18" charset="0"/>
                <a:ea typeface="Times New Roman" panose="02020603050405020304" pitchFamily="18" charset="0"/>
              </a:rPr>
              <a:t>Global Appeal</a:t>
            </a:r>
            <a:endParaRPr lang="en-IN" dirty="0">
              <a:effectLst/>
              <a:latin typeface="Times New Roman" panose="02020603050405020304" pitchFamily="18" charset="0"/>
              <a:ea typeface="Times New Roman" panose="02020603050405020304" pitchFamily="18" charset="0"/>
            </a:endParaRPr>
          </a:p>
        </p:txBody>
      </p:sp>
      <p:sp>
        <p:nvSpPr>
          <p:cNvPr id="11" name="Action Button: Back or Previous 10">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ction Button: Forward or Next 11">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ction Button: Home 12">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1468105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DISADVANTAGES OF VFX</a:t>
            </a:r>
          </a:p>
          <a:p>
            <a:pPr algn="ctr"/>
            <a:endParaRPr lang="en-IN" dirty="0"/>
          </a:p>
        </p:txBody>
      </p:sp>
      <p:sp>
        <p:nvSpPr>
          <p:cNvPr id="4" name="Rectangle 1"/>
          <p:cNvSpPr>
            <a:spLocks noChangeArrowheads="1"/>
          </p:cNvSpPr>
          <p:nvPr/>
        </p:nvSpPr>
        <p:spPr bwMode="auto">
          <a:xfrm>
            <a:off x="374906" y="954499"/>
            <a:ext cx="11595421"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High Costs</a:t>
            </a:r>
            <a:r>
              <a:rPr kumimoji="0" lang="en-US" sz="16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VFX software, tools, and specialized talent can significantly increase production expenses.</a:t>
            </a:r>
          </a:p>
          <a:p>
            <a:pPr marL="0" marR="0" lvl="0" indent="0" algn="just" defTabSz="914400" rtl="0" eaLnBrk="0" fontAlgn="base" latinLnBrk="0" hangingPunct="0">
              <a:lnSpc>
                <a:spcPct val="100000"/>
              </a:lnSpc>
              <a:spcBef>
                <a:spcPct val="0"/>
              </a:spcBef>
              <a:spcAft>
                <a:spcPct val="0"/>
              </a:spcAft>
              <a:buClrTx/>
              <a:buSzTx/>
              <a:tabLst/>
            </a:pPr>
            <a:endPar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Time-Consuming</a:t>
            </a:r>
            <a:r>
              <a:rPr kumimoji="0" lang="en-US" sz="16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VFX production is complex, with lengthy workflows and long rendering times that can delay projects.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Overuse Can Hurt Storytelling</a:t>
            </a:r>
            <a:r>
              <a:rPr kumimoji="0" lang="en-US" sz="16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Excessive VFX can distract from the narrative and reduce emotional depth in a story.</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Risk of Uncanny Valley</a:t>
            </a:r>
            <a:r>
              <a:rPr kumimoji="0" lang="en-US" sz="16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Poorly executed VFX can lead to unnatural or unsettling visuals, breaking immersion.</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Dependence on Technology</a:t>
            </a:r>
            <a:r>
              <a:rPr kumimoji="0" lang="en-US" sz="16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Technical failures or rapidly evolving technology can disrupt production and require constant 			</a:t>
            </a:r>
            <a:r>
              <a:rPr kumimoji="0" lang="en-US" sz="1600" b="0" i="0" u="none" strike="noStrike" cap="none" normalizeH="0" dirty="0">
                <a:ln>
                  <a:noFill/>
                </a:ln>
                <a:solidFill>
                  <a:schemeClr val="tx1"/>
                </a:solidFill>
                <a:effectLst/>
                <a:latin typeface="Times New Roman" panose="02020603050405020304" pitchFamily="18" charset="0"/>
                <a:cs typeface="Times New Roman" panose="02020603050405020304" pitchFamily="18" charset="0"/>
              </a:rPr>
              <a:t>       </a:t>
            </a:r>
            <a:r>
              <a:rPr kumimoji="0" 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updates. </a:t>
            </a:r>
          </a:p>
          <a:p>
            <a:pPr marL="0" marR="0" lvl="0" indent="0" algn="just" defTabSz="914400" rtl="0" eaLnBrk="0" fontAlgn="base" latinLnBrk="0" hangingPunct="0">
              <a:lnSpc>
                <a:spcPct val="100000"/>
              </a:lnSpc>
              <a:spcBef>
                <a:spcPct val="0"/>
              </a:spcBef>
              <a:spcAft>
                <a:spcPct val="0"/>
              </a:spcAft>
              <a:buClrTx/>
              <a:buSzTx/>
              <a:tabLst/>
            </a:pPr>
            <a:endParaRPr lang="en-US" sz="1600" dirty="0">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buFontTx/>
              <a:buChar char="•"/>
            </a:pPr>
            <a:r>
              <a:rPr lang="en-IN" sz="1600" b="1" dirty="0">
                <a:solidFill>
                  <a:srgbClr val="FF0000"/>
                </a:solidFill>
                <a:latin typeface="Times New Roman" panose="02020603050405020304" pitchFamily="18" charset="0"/>
                <a:cs typeface="Times New Roman" panose="02020603050405020304" pitchFamily="18" charset="0"/>
              </a:rPr>
              <a:t>Time-Consuming</a:t>
            </a:r>
            <a:r>
              <a:rPr lang="en-US" sz="1600" dirty="0">
                <a:solidFill>
                  <a:srgbClr val="FF0000"/>
                </a:solidFill>
                <a:latin typeface="Times New Roman" panose="02020603050405020304" pitchFamily="18" charset="0"/>
                <a:cs typeface="Times New Roman" panose="02020603050405020304" pitchFamily="18" charset="0"/>
              </a:rPr>
              <a:t>:</a:t>
            </a:r>
            <a:endParaRPr lang="en-IN" sz="1600" dirty="0">
              <a:solidFill>
                <a:srgbClr val="FF0000"/>
              </a:solidFill>
              <a:latin typeface="Times New Roman" panose="02020603050405020304" pitchFamily="18" charset="0"/>
              <a:cs typeface="Times New Roman" panose="02020603050405020304" pitchFamily="18" charset="0"/>
            </a:endParaRPr>
          </a:p>
          <a:p>
            <a:pPr lvl="0" algn="just"/>
            <a:r>
              <a:rPr lang="en-IN" sz="1600" b="1" dirty="0">
                <a:latin typeface="Times New Roman" panose="02020603050405020304" pitchFamily="18" charset="0"/>
                <a:cs typeface="Times New Roman" panose="02020603050405020304" pitchFamily="18" charset="0"/>
              </a:rPr>
              <a:t>	</a:t>
            </a:r>
          </a:p>
          <a:p>
            <a:pPr lvl="0" algn="just"/>
            <a:r>
              <a:rPr lang="en-IN" sz="1600" b="1" i="1" dirty="0">
                <a:latin typeface="Times New Roman" panose="02020603050405020304" pitchFamily="18" charset="0"/>
                <a:cs typeface="Times New Roman" panose="02020603050405020304" pitchFamily="18" charset="0"/>
              </a:rPr>
              <a:t>	</a:t>
            </a:r>
            <a:r>
              <a:rPr lang="en-IN" sz="1600" b="1" i="1" dirty="0">
                <a:solidFill>
                  <a:srgbClr val="FFC000"/>
                </a:solidFill>
                <a:latin typeface="Times New Roman" panose="02020603050405020304" pitchFamily="18" charset="0"/>
                <a:cs typeface="Times New Roman" panose="02020603050405020304" pitchFamily="18" charset="0"/>
              </a:rPr>
              <a:t>Complex Workflows</a:t>
            </a:r>
            <a:r>
              <a:rPr lang="en-IN" sz="1600" i="1" dirty="0">
                <a:solidFill>
                  <a:srgbClr val="FFC00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VFX production involves multiple stages, from </a:t>
            </a:r>
            <a:r>
              <a:rPr lang="en-IN" sz="1600" dirty="0" err="1">
                <a:latin typeface="Times New Roman" panose="02020603050405020304" pitchFamily="18" charset="0"/>
                <a:cs typeface="Times New Roman" panose="02020603050405020304" pitchFamily="18" charset="0"/>
              </a:rPr>
              <a:t>modeling</a:t>
            </a:r>
            <a:r>
              <a:rPr lang="en-IN" sz="1600" dirty="0">
                <a:latin typeface="Times New Roman" panose="02020603050405020304" pitchFamily="18" charset="0"/>
                <a:cs typeface="Times New Roman" panose="02020603050405020304" pitchFamily="18" charset="0"/>
              </a:rPr>
              <a:t> to rendering, which can significantly delay 			project timelines.</a:t>
            </a:r>
          </a:p>
          <a:p>
            <a:pPr lvl="0" algn="just"/>
            <a:r>
              <a:rPr lang="en-IN" sz="1600" b="1" dirty="0">
                <a:latin typeface="Times New Roman" panose="02020603050405020304" pitchFamily="18" charset="0"/>
                <a:cs typeface="Times New Roman" panose="02020603050405020304" pitchFamily="18" charset="0"/>
              </a:rPr>
              <a:t>	</a:t>
            </a:r>
          </a:p>
          <a:p>
            <a:pPr lvl="0" algn="just"/>
            <a:r>
              <a:rPr lang="en-IN" sz="1600" b="1" dirty="0">
                <a:latin typeface="Times New Roman" panose="02020603050405020304" pitchFamily="18" charset="0"/>
                <a:cs typeface="Times New Roman" panose="02020603050405020304" pitchFamily="18" charset="0"/>
              </a:rPr>
              <a:t>	</a:t>
            </a:r>
            <a:r>
              <a:rPr lang="en-IN" sz="1600" b="1" i="1" dirty="0">
                <a:solidFill>
                  <a:srgbClr val="FFC000"/>
                </a:solidFill>
                <a:latin typeface="Times New Roman" panose="02020603050405020304" pitchFamily="18" charset="0"/>
                <a:cs typeface="Times New Roman" panose="02020603050405020304" pitchFamily="18" charset="0"/>
              </a:rPr>
              <a:t>Rendering Time</a:t>
            </a:r>
            <a:r>
              <a:rPr lang="en-IN" sz="1600" i="1" dirty="0">
                <a:solidFill>
                  <a:srgbClr val="FFC000"/>
                </a:solidFill>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High-quality visual effects can take days or weeks to  render, depending on complexity.</a:t>
            </a:r>
          </a:p>
          <a:p>
            <a:pPr lvl="0" algn="just" eaLnBrk="0" fontAlgn="base" hangingPunct="0">
              <a:spcBef>
                <a:spcPct val="0"/>
              </a:spcBef>
              <a:spcAft>
                <a:spcPct val="0"/>
              </a:spcAft>
              <a:buFontTx/>
              <a:buChar char="•"/>
            </a:pPr>
            <a:endParaRPr lang="en-US" sz="1600" dirty="0">
              <a:latin typeface="Times New Roman" panose="02020603050405020304" pitchFamily="18" charset="0"/>
              <a:cs typeface="Times New Roman" panose="02020603050405020304" pitchFamily="18" charset="0"/>
            </a:endParaRPr>
          </a:p>
        </p:txBody>
      </p:sp>
      <p:sp>
        <p:nvSpPr>
          <p:cNvPr id="10" name="Action Button: Back or Previous 9">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ction Button: Forward or Next 10">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      </a:t>
            </a:r>
          </a:p>
        </p:txBody>
      </p:sp>
      <p:sp>
        <p:nvSpPr>
          <p:cNvPr id="12" name="Action Button: Home 11">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1494605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3389570-62B0-9E56-D490-6D69A4482744}"/>
              </a:ext>
            </a:extLst>
          </p:cNvPr>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CONCLUSION</a:t>
            </a:r>
          </a:p>
          <a:p>
            <a:pPr algn="ctr"/>
            <a:endParaRPr lang="en-IN" dirty="0"/>
          </a:p>
        </p:txBody>
      </p:sp>
      <p:sp>
        <p:nvSpPr>
          <p:cNvPr id="6" name="TextBox 5">
            <a:extLst>
              <a:ext uri="{FF2B5EF4-FFF2-40B4-BE49-F238E27FC236}">
                <a16:creationId xmlns:a16="http://schemas.microsoft.com/office/drawing/2014/main" id="{7DBF2D6C-5CAA-17BB-D97B-F563321AD38B}"/>
              </a:ext>
            </a:extLst>
          </p:cNvPr>
          <p:cNvSpPr txBox="1"/>
          <p:nvPr/>
        </p:nvSpPr>
        <p:spPr>
          <a:xfrm>
            <a:off x="2025243" y="2220340"/>
            <a:ext cx="7890546" cy="2561855"/>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VFX graphics and computer graphics have revolutionized the creative industries by merging technology with imagination, enabling the creation of stunning visuals and immersive experiences.</a:t>
            </a:r>
          </a:p>
          <a:p>
            <a:pPr marL="285750" indent="-285750" algn="just">
              <a:lnSpc>
                <a:spcPct val="107000"/>
              </a:lnSpc>
              <a:spcAft>
                <a:spcPts val="800"/>
              </a:spcAft>
              <a:buFont typeface="Wingdings" panose="05000000000000000000" pitchFamily="2" charset="2"/>
              <a:buChar char="q"/>
            </a:pP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q"/>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 While VFX focuses on enhancing live-action content with realistic effects, computer graphics generate entirely digital imagery, both playing critical roles in storytelling, design, and entertainment.</a:t>
            </a:r>
          </a:p>
          <a:p>
            <a:pPr algn="just">
              <a:lnSpc>
                <a:spcPct val="107000"/>
              </a:lnSpc>
              <a:spcAft>
                <a:spcPts val="800"/>
              </a:spcAft>
            </a:pP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q"/>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Together, they have expanded creative possibilities, from crafting photorealistic characters to designing virtual worlds, transforming how stories are told and experienced. As technology evolves, these fields will continue to push boundaries, shaping the future of visual art and innovation.</a:t>
            </a:r>
          </a:p>
        </p:txBody>
      </p:sp>
      <p:sp>
        <p:nvSpPr>
          <p:cNvPr id="7" name="Action Button: Back or Previous 9">
            <a:hlinkClick r:id="" action="ppaction://hlinkshowjump?jump=previousslide" highlightClick="1"/>
            <a:extLst>
              <a:ext uri="{FF2B5EF4-FFF2-40B4-BE49-F238E27FC236}">
                <a16:creationId xmlns:a16="http://schemas.microsoft.com/office/drawing/2014/main" id="{CFC5A40F-EB01-15FC-F3E2-FED08D752902}"/>
              </a:ext>
            </a:extLst>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ction Button: Forward or Next 10">
            <a:hlinkClick r:id="" action="ppaction://hlinkshowjump?jump=nextslide" highlightClick="1"/>
            <a:extLst>
              <a:ext uri="{FF2B5EF4-FFF2-40B4-BE49-F238E27FC236}">
                <a16:creationId xmlns:a16="http://schemas.microsoft.com/office/drawing/2014/main" id="{054A41F5-7D89-52D5-FBC6-28AF420CA215}"/>
              </a:ext>
            </a:extLst>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      </a:t>
            </a:r>
          </a:p>
        </p:txBody>
      </p:sp>
      <p:sp>
        <p:nvSpPr>
          <p:cNvPr id="9" name="Action Button: Home 11">
            <a:hlinkClick r:id="rId2" action="ppaction://hlinksldjump" highlightClick="1"/>
            <a:extLst>
              <a:ext uri="{FF2B5EF4-FFF2-40B4-BE49-F238E27FC236}">
                <a16:creationId xmlns:a16="http://schemas.microsoft.com/office/drawing/2014/main" id="{435F7723-F680-D89B-38C7-4A4210AD59E4}"/>
              </a:ext>
            </a:extLst>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293576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47346"/>
          </a:xfrm>
          <a:solidFill>
            <a:schemeClr val="bg2">
              <a:lumMod val="60000"/>
              <a:lumOff val="40000"/>
              <a:alpha val="69000"/>
            </a:schemeClr>
          </a:solidFill>
          <a:ln>
            <a:solidFill>
              <a:schemeClr val="accent1"/>
            </a:solidFill>
          </a:ln>
        </p:spPr>
        <p:txBody>
          <a:bodyPr/>
          <a:lstStyle/>
          <a:p>
            <a:pPr algn="ctr"/>
            <a:r>
              <a:rPr lang="en-US" dirty="0">
                <a:latin typeface="Bodoni MT Black" panose="02070A03080606020203" pitchFamily="18" charset="0"/>
              </a:rPr>
              <a:t>AGENDA</a:t>
            </a:r>
            <a:endParaRPr lang="en-IN" dirty="0">
              <a:latin typeface="Bodoni MT Black" panose="02070A03080606020203" pitchFamily="18" charset="0"/>
            </a:endParaRPr>
          </a:p>
        </p:txBody>
      </p:sp>
      <p:sp>
        <p:nvSpPr>
          <p:cNvPr id="7" name="TextBox 6"/>
          <p:cNvSpPr txBox="1"/>
          <p:nvPr/>
        </p:nvSpPr>
        <p:spPr>
          <a:xfrm>
            <a:off x="574694" y="3595704"/>
            <a:ext cx="4612767" cy="1600438"/>
          </a:xfrm>
          <a:prstGeom prst="rect">
            <a:avLst/>
          </a:prstGeom>
          <a:solidFill>
            <a:schemeClr val="dk1"/>
          </a:solidFill>
          <a:ln>
            <a:solidFill>
              <a:schemeClr val="lt1"/>
            </a:solidFill>
          </a:ln>
        </p:spPr>
        <p:style>
          <a:lnRef idx="3">
            <a:schemeClr val="lt1"/>
          </a:lnRef>
          <a:fillRef idx="1">
            <a:schemeClr val="dk1"/>
          </a:fillRef>
          <a:effectRef idx="1">
            <a:schemeClr val="dk1"/>
          </a:effectRef>
          <a:fontRef idx="minor">
            <a:schemeClr val="lt1"/>
          </a:fontRef>
        </p:style>
        <p:txBody>
          <a:bodyPr wrap="square" rtlCol="0">
            <a:spAutoFit/>
          </a:bodyPr>
          <a:lstStyle/>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3" action="ppaction://hlinksldjump">
                  <a:extLst>
                    <a:ext uri="{A12FA001-AC4F-418D-AE19-62706E023703}">
                      <ahyp:hlinkClr xmlns:ahyp="http://schemas.microsoft.com/office/drawing/2018/hyperlinkcolor" val="tx"/>
                    </a:ext>
                  </a:extLst>
                </a:hlinkClick>
              </a:rPr>
              <a:t>Introduction</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4" action="ppaction://hlinksldjump">
                  <a:extLst>
                    <a:ext uri="{A12FA001-AC4F-418D-AE19-62706E023703}">
                      <ahyp:hlinkClr xmlns:ahyp="http://schemas.microsoft.com/office/drawing/2018/hyperlinkcolor" val="tx"/>
                    </a:ext>
                  </a:extLst>
                </a:hlinkClick>
              </a:rPr>
              <a:t>History of computer graphics</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5" action="ppaction://hlinksldjump">
                  <a:extLst>
                    <a:ext uri="{A12FA001-AC4F-418D-AE19-62706E023703}">
                      <ahyp:hlinkClr xmlns:ahyp="http://schemas.microsoft.com/office/drawing/2018/hyperlinkcolor" val="tx"/>
                    </a:ext>
                  </a:extLst>
                </a:hlinkClick>
              </a:rPr>
              <a:t>What is computer graphics</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5" action="ppaction://hlinksldjump">
                  <a:extLst>
                    <a:ext uri="{A12FA001-AC4F-418D-AE19-62706E023703}">
                      <ahyp:hlinkClr xmlns:ahyp="http://schemas.microsoft.com/office/drawing/2018/hyperlinkcolor" val="tx"/>
                    </a:ext>
                  </a:extLst>
                </a:hlinkClick>
              </a:rPr>
              <a:t>Why use computer graphics</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6" action="ppaction://hlinksldjump">
                  <a:extLst>
                    <a:ext uri="{A12FA001-AC4F-418D-AE19-62706E023703}">
                      <ahyp:hlinkClr xmlns:ahyp="http://schemas.microsoft.com/office/drawing/2018/hyperlinkcolor" val="tx"/>
                    </a:ext>
                  </a:extLst>
                </a:hlinkClick>
              </a:rPr>
              <a:t>Advantages of computer graphics</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7" action="ppaction://hlinksldjump">
                  <a:extLst>
                    <a:ext uri="{A12FA001-AC4F-418D-AE19-62706E023703}">
                      <ahyp:hlinkClr xmlns:ahyp="http://schemas.microsoft.com/office/drawing/2018/hyperlinkcolor" val="tx"/>
                    </a:ext>
                  </a:extLst>
                </a:hlinkClick>
              </a:rPr>
              <a:t>Disadvantages of computer graphics</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7302445" y="3544815"/>
            <a:ext cx="4021991" cy="3293209"/>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8" action="ppaction://hlinksldjump">
                  <a:extLst>
                    <a:ext uri="{A12FA001-AC4F-418D-AE19-62706E023703}">
                      <ahyp:hlinkClr xmlns:ahyp="http://schemas.microsoft.com/office/drawing/2018/hyperlinkcolor" val="tx"/>
                    </a:ext>
                  </a:extLst>
                </a:hlinkClick>
              </a:rPr>
              <a:t>Introduction</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9" action="ppaction://hlinksldjump">
                  <a:extLst>
                    <a:ext uri="{A12FA001-AC4F-418D-AE19-62706E023703}">
                      <ahyp:hlinkClr xmlns:ahyp="http://schemas.microsoft.com/office/drawing/2018/hyperlinkcolor" val="tx"/>
                    </a:ext>
                  </a:extLst>
                </a:hlinkClick>
              </a:rPr>
              <a:t>History Of  VFX  </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0" action="ppaction://hlinksldjump">
                  <a:extLst>
                    <a:ext uri="{A12FA001-AC4F-418D-AE19-62706E023703}">
                      <ahyp:hlinkClr xmlns:ahyp="http://schemas.microsoft.com/office/drawing/2018/hyperlinkcolor" val="tx"/>
                    </a:ext>
                  </a:extLst>
                </a:hlinkClick>
              </a:rPr>
              <a:t>What is VFX?</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1" action="ppaction://hlinksldjump">
                  <a:extLst>
                    <a:ext uri="{A12FA001-AC4F-418D-AE19-62706E023703}">
                      <ahyp:hlinkClr xmlns:ahyp="http://schemas.microsoft.com/office/drawing/2018/hyperlinkcolor" val="tx"/>
                    </a:ext>
                  </a:extLst>
                </a:hlinkClick>
              </a:rPr>
              <a:t>Why use VFX?</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2" action="ppaction://hlinksldjump">
                  <a:extLst>
                    <a:ext uri="{A12FA001-AC4F-418D-AE19-62706E023703}">
                      <ahyp:hlinkClr xmlns:ahyp="http://schemas.microsoft.com/office/drawing/2018/hyperlinkcolor" val="tx"/>
                    </a:ext>
                  </a:extLst>
                </a:hlinkClick>
              </a:rPr>
              <a:t>VFX</a:t>
            </a:r>
            <a:r>
              <a:rPr lang="en-US" sz="1600" dirty="0">
                <a:solidFill>
                  <a:srgbClr val="0563C1"/>
                </a:solidFill>
                <a:latin typeface="Times New Roman" panose="02020603050405020304" pitchFamily="18" charset="0"/>
                <a:cs typeface="Times New Roman" panose="02020603050405020304" pitchFamily="18" charset="0"/>
                <a:hlinkClick r:id="rId12" action="ppaction://hlinksldjump">
                  <a:extLst>
                    <a:ext uri="{A12FA001-AC4F-418D-AE19-62706E023703}">
                      <ahyp:hlinkClr xmlns:ahyp="http://schemas.microsoft.com/office/drawing/2018/hyperlinkcolor" val="tx"/>
                    </a:ext>
                  </a:extLst>
                </a:hlinkClick>
              </a:rPr>
              <a:t> </a:t>
            </a:r>
            <a:r>
              <a:rPr lang="en-IN" sz="1600" dirty="0">
                <a:solidFill>
                  <a:schemeClr val="tx1"/>
                </a:solidFill>
                <a:hlinkClick r:id="rId12" action="ppaction://hlinksldjump">
                  <a:extLst>
                    <a:ext uri="{A12FA001-AC4F-418D-AE19-62706E023703}">
                      <ahyp:hlinkClr xmlns:ahyp="http://schemas.microsoft.com/office/drawing/2018/hyperlinkcolor" val="tx"/>
                    </a:ext>
                  </a:extLst>
                </a:hlinkClick>
              </a:rPr>
              <a:t>Categories</a:t>
            </a:r>
            <a:endParaRPr lang="en-IN" sz="1600" dirty="0">
              <a:solidFill>
                <a:schemeClr val="tx1"/>
              </a:solidFill>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3" action="ppaction://hlinksldjump">
                  <a:extLst>
                    <a:ext uri="{A12FA001-AC4F-418D-AE19-62706E023703}">
                      <ahyp:hlinkClr xmlns:ahyp="http://schemas.microsoft.com/office/drawing/2018/hyperlinkcolor" val="tx"/>
                    </a:ext>
                  </a:extLst>
                </a:hlinkClick>
              </a:rPr>
              <a:t>ILM</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4" action="ppaction://hlinksldjump">
                  <a:extLst>
                    <a:ext uri="{A12FA001-AC4F-418D-AE19-62706E023703}">
                      <ahyp:hlinkClr xmlns:ahyp="http://schemas.microsoft.com/office/drawing/2018/hyperlinkcolor" val="tx"/>
                    </a:ext>
                  </a:extLst>
                </a:hlinkClick>
              </a:rPr>
              <a:t>Software Use VFX</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5" action="ppaction://hlinksldjump">
                  <a:extLst>
                    <a:ext uri="{A12FA001-AC4F-418D-AE19-62706E023703}">
                      <ahyp:hlinkClr xmlns:ahyp="http://schemas.microsoft.com/office/drawing/2018/hyperlinkcolor" val="tx"/>
                    </a:ext>
                  </a:extLst>
                </a:hlinkClick>
              </a:rPr>
              <a:t>Key differences</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6" action="ppaction://hlinksldjump">
                  <a:extLst>
                    <a:ext uri="{A12FA001-AC4F-418D-AE19-62706E023703}">
                      <ahyp:hlinkClr xmlns:ahyp="http://schemas.microsoft.com/office/drawing/2018/hyperlinkcolor" val="tx"/>
                    </a:ext>
                  </a:extLst>
                </a:hlinkClick>
              </a:rPr>
              <a:t>Advantages of VFX</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7" action="ppaction://hlinksldjump">
                  <a:extLst>
                    <a:ext uri="{A12FA001-AC4F-418D-AE19-62706E023703}">
                      <ahyp:hlinkClr xmlns:ahyp="http://schemas.microsoft.com/office/drawing/2018/hyperlinkcolor" val="tx"/>
                    </a:ext>
                  </a:extLst>
                </a:hlinkClick>
              </a:rPr>
              <a:t>Disadvantages of VFX</a:t>
            </a:r>
            <a:endParaRPr lang="en-US" sz="1600" dirty="0">
              <a:solidFill>
                <a:schemeClr val="tx1"/>
              </a:solidFill>
              <a:latin typeface="Times New Roman" panose="02020603050405020304" pitchFamily="18" charset="0"/>
              <a:cs typeface="Times New Roman" panose="02020603050405020304" pitchFamily="18" charset="0"/>
              <a:hlinkClick r:id="rId18" action="ppaction://hlinksldjump">
                <a:extLst>
                  <a:ext uri="{A12FA001-AC4F-418D-AE19-62706E023703}">
                    <ahyp:hlinkClr xmlns:ahyp="http://schemas.microsoft.com/office/drawing/2018/hyperlinkcolor" val="tx"/>
                  </a:ext>
                </a:extLst>
              </a:hlinkClick>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9" action="ppaction://hlinksldjump">
                  <a:extLst>
                    <a:ext uri="{A12FA001-AC4F-418D-AE19-62706E023703}">
                      <ahyp:hlinkClr xmlns:ahyp="http://schemas.microsoft.com/office/drawing/2018/hyperlinkcolor" val="tx"/>
                    </a:ext>
                  </a:extLst>
                </a:hlinkClick>
              </a:rPr>
              <a:t>Conclusion</a:t>
            </a:r>
            <a:endParaRPr lang="en-US" sz="1600" dirty="0">
              <a:solidFill>
                <a:srgbClr val="0563C1"/>
              </a:solidFill>
              <a:latin typeface="Times New Roman" panose="02020603050405020304" pitchFamily="18" charset="0"/>
              <a:cs typeface="Times New Roman" panose="02020603050405020304" pitchFamily="18" charset="0"/>
              <a:hlinkClick r:id="rId18" action="ppaction://hlinksldjump">
                <a:extLst>
                  <a:ext uri="{A12FA001-AC4F-418D-AE19-62706E023703}">
                    <ahyp:hlinkClr xmlns:ahyp="http://schemas.microsoft.com/office/drawing/2018/hyperlinkcolor" val="tx"/>
                  </a:ext>
                </a:extLst>
              </a:hlinkClick>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hlinkClick r:id="rId18" action="ppaction://hlinksldjump">
                  <a:extLst>
                    <a:ext uri="{A12FA001-AC4F-418D-AE19-62706E023703}">
                      <ahyp:hlinkClr xmlns:ahyp="http://schemas.microsoft.com/office/drawing/2018/hyperlinkcolor" val="tx"/>
                    </a:ext>
                  </a:extLst>
                </a:hlinkClick>
              </a:rPr>
              <a:t>References</a:t>
            </a:r>
            <a:endParaRPr lang="en-US" sz="1600" dirty="0">
              <a:solidFill>
                <a:schemeClr val="tx1"/>
              </a:solidFill>
              <a:latin typeface="Times New Roman" panose="02020603050405020304" pitchFamily="18" charset="0"/>
              <a:cs typeface="Times New Roman" panose="02020603050405020304" pitchFamily="18" charset="0"/>
            </a:endParaRPr>
          </a:p>
          <a:p>
            <a:endParaRPr lang="en-IN" sz="1600" dirty="0">
              <a:solidFill>
                <a:srgbClr val="FFFF00"/>
              </a:solidFill>
              <a:latin typeface="Times New Roman" panose="02020603050405020304" pitchFamily="18" charset="0"/>
              <a:cs typeface="Times New Roman" panose="02020603050405020304" pitchFamily="18" charset="0"/>
            </a:endParaRPr>
          </a:p>
        </p:txBody>
      </p:sp>
      <p:sp>
        <p:nvSpPr>
          <p:cNvPr id="68" name="Oval 67"/>
          <p:cNvSpPr/>
          <p:nvPr/>
        </p:nvSpPr>
        <p:spPr>
          <a:xfrm>
            <a:off x="1833050" y="2577132"/>
            <a:ext cx="1713255" cy="852854"/>
          </a:xfrm>
          <a:prstGeom prst="ellipse">
            <a:avLst/>
          </a:prstGeom>
          <a:solidFill>
            <a:schemeClr val="tx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Bell MT" panose="02020503060305020303" pitchFamily="18" charset="0"/>
              </a:rPr>
              <a:t>Computer Graphics</a:t>
            </a:r>
          </a:p>
        </p:txBody>
      </p:sp>
      <p:sp>
        <p:nvSpPr>
          <p:cNvPr id="69" name="Oval 68"/>
          <p:cNvSpPr/>
          <p:nvPr/>
        </p:nvSpPr>
        <p:spPr>
          <a:xfrm>
            <a:off x="8785677" y="2531716"/>
            <a:ext cx="1713255" cy="852854"/>
          </a:xfrm>
          <a:prstGeom prst="ellipse">
            <a:avLst/>
          </a:prstGeom>
          <a:solidFill>
            <a:schemeClr val="tx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ell MT" panose="02020503060305020303" pitchFamily="18" charset="0"/>
              </a:rPr>
              <a:t>VFX</a:t>
            </a:r>
          </a:p>
        </p:txBody>
      </p:sp>
      <p:cxnSp>
        <p:nvCxnSpPr>
          <p:cNvPr id="107" name="Curved Connector 106"/>
          <p:cNvCxnSpPr/>
          <p:nvPr/>
        </p:nvCxnSpPr>
        <p:spPr>
          <a:xfrm rot="5400000">
            <a:off x="3494126" y="-34393"/>
            <a:ext cx="1784369" cy="3393265"/>
          </a:xfrm>
          <a:prstGeom prst="curvedConnector3">
            <a:avLst>
              <a:gd name="adj1" fmla="val 50000"/>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12" name="Curved Connector 111"/>
          <p:cNvCxnSpPr/>
          <p:nvPr/>
        </p:nvCxnSpPr>
        <p:spPr>
          <a:xfrm rot="16200000" flipH="1">
            <a:off x="6900448" y="-57101"/>
            <a:ext cx="1784369" cy="3393265"/>
          </a:xfrm>
          <a:prstGeom prst="curvedConnector3">
            <a:avLst>
              <a:gd name="adj1" fmla="val 50000"/>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20" name="Straight Connector 119"/>
          <p:cNvCxnSpPr>
            <a:stCxn id="68" idx="4"/>
            <a:endCxn id="7" idx="0"/>
          </p:cNvCxnSpPr>
          <p:nvPr/>
        </p:nvCxnSpPr>
        <p:spPr>
          <a:xfrm>
            <a:off x="2689678" y="3429986"/>
            <a:ext cx="191400" cy="165718"/>
          </a:xfrm>
          <a:prstGeom prst="line">
            <a:avLst/>
          </a:prstGeom>
        </p:spPr>
        <p:style>
          <a:lnRef idx="3">
            <a:schemeClr val="accent4"/>
          </a:lnRef>
          <a:fillRef idx="0">
            <a:schemeClr val="accent4"/>
          </a:fillRef>
          <a:effectRef idx="2">
            <a:schemeClr val="accent4"/>
          </a:effectRef>
          <a:fontRef idx="minor">
            <a:schemeClr val="tx1"/>
          </a:fontRef>
        </p:style>
      </p:cxnSp>
      <p:cxnSp>
        <p:nvCxnSpPr>
          <p:cNvPr id="122" name="Straight Connector 121"/>
          <p:cNvCxnSpPr/>
          <p:nvPr/>
        </p:nvCxnSpPr>
        <p:spPr>
          <a:xfrm flipH="1">
            <a:off x="9557928" y="3379097"/>
            <a:ext cx="168752" cy="165718"/>
          </a:xfrm>
          <a:prstGeom prst="line">
            <a:avLst/>
          </a:prstGeom>
        </p:spPr>
        <p:style>
          <a:lnRef idx="3">
            <a:schemeClr val="accent4"/>
          </a:lnRef>
          <a:fillRef idx="0">
            <a:schemeClr val="accent4"/>
          </a:fillRef>
          <a:effectRef idx="2">
            <a:schemeClr val="accent4"/>
          </a:effectRef>
          <a:fontRef idx="minor">
            <a:schemeClr val="tx1"/>
          </a:fontRef>
        </p:style>
      </p:cxnSp>
      <p:sp>
        <p:nvSpPr>
          <p:cNvPr id="13" name="Action Button: Back or Previous 12">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ction Button: Forward or Next 13">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ction Button: Home 20">
            <a:hlinkClick r:id="rId20" action="ppaction://hlinksldjump" highlightClick="1"/>
          </p:cNvPr>
          <p:cNvSpPr/>
          <p:nvPr/>
        </p:nvSpPr>
        <p:spPr>
          <a:xfrm>
            <a:off x="5759671" y="6345382"/>
            <a:ext cx="323272" cy="332509"/>
          </a:xfrm>
          <a:prstGeom prst="actionButtonHome">
            <a:avLst/>
          </a:prstGeom>
          <a:blipFill dpi="0" rotWithShape="1">
            <a:blip r:embed="rId21">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4725997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Bodoni MT Black" panose="02070A03080606020203" pitchFamily="18" charset="0"/>
              </a:rPr>
              <a:t>REFERENCES</a:t>
            </a:r>
            <a:endParaRPr lang="en-IN" dirty="0">
              <a:latin typeface="Bodoni MT Black" panose="02070A03080606020203" pitchFamily="18" charset="0"/>
            </a:endParaRPr>
          </a:p>
          <a:p>
            <a:pPr algn="ctr"/>
            <a:endParaRPr lang="en-IN" dirty="0"/>
          </a:p>
        </p:txBody>
      </p:sp>
      <p:sp>
        <p:nvSpPr>
          <p:cNvPr id="4" name="Rectangle 3"/>
          <p:cNvSpPr/>
          <p:nvPr/>
        </p:nvSpPr>
        <p:spPr>
          <a:xfrm>
            <a:off x="826654" y="1846237"/>
            <a:ext cx="8409709" cy="2744341"/>
          </a:xfrm>
          <a:prstGeom prst="rect">
            <a:avLst/>
          </a:prstGeom>
        </p:spPr>
        <p:txBody>
          <a:bodyPr wrap="square">
            <a:spAutoFit/>
          </a:bodyPr>
          <a:lstStyle/>
          <a:p>
            <a:pPr marL="8255" indent="-6350">
              <a:lnSpc>
                <a:spcPct val="107000"/>
              </a:lnSpc>
              <a:spcAft>
                <a:spcPts val="2075"/>
              </a:spcAft>
            </a:pPr>
            <a:r>
              <a:rPr lang="en-IN" sz="2800" b="1" dirty="0">
                <a:solidFill>
                  <a:srgbClr val="92D050"/>
                </a:solidFill>
                <a:latin typeface="Times New Roman" panose="02020603050405020304" pitchFamily="18" charset="0"/>
                <a:ea typeface="Times New Roman" panose="02020603050405020304" pitchFamily="18" charset="0"/>
                <a:cs typeface="Times New Roman" panose="02020603050405020304" pitchFamily="18" charset="0"/>
                <a:hlinkClick r:id="rId2"/>
              </a:rPr>
              <a:t>www.youtube.com</a:t>
            </a:r>
            <a:endParaRPr lang="en-IN" sz="2800" dirty="0">
              <a:solidFill>
                <a:srgbClr val="92D050"/>
              </a:solidFill>
              <a:latin typeface="Calibri" panose="020F0502020204030204" pitchFamily="34" charset="0"/>
              <a:ea typeface="Calibri" panose="020F0502020204030204" pitchFamily="34" charset="0"/>
              <a:cs typeface="Times New Roman" panose="02020603050405020304" pitchFamily="18" charset="0"/>
            </a:endParaRPr>
          </a:p>
          <a:p>
            <a:pPr marL="8255" indent="-6350">
              <a:lnSpc>
                <a:spcPct val="107000"/>
              </a:lnSpc>
              <a:spcAft>
                <a:spcPts val="2075"/>
              </a:spcAft>
            </a:pPr>
            <a:r>
              <a:rPr lang="en-IN" sz="2800" b="1" dirty="0">
                <a:solidFill>
                  <a:srgbClr val="92D050"/>
                </a:solidFill>
                <a:latin typeface="Times New Roman" panose="02020603050405020304" pitchFamily="18" charset="0"/>
                <a:ea typeface="Times New Roman" panose="02020603050405020304" pitchFamily="18" charset="0"/>
                <a:cs typeface="Times New Roman" panose="02020603050405020304" pitchFamily="18" charset="0"/>
                <a:hlinkClick r:id="rId3"/>
              </a:rPr>
              <a:t>www.google.com</a:t>
            </a:r>
            <a:endParaRPr lang="en-IN" sz="2800" dirty="0">
              <a:solidFill>
                <a:srgbClr val="92D050"/>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2075"/>
              </a:spcAft>
            </a:pPr>
            <a:r>
              <a:rPr lang="en-IN" sz="2800" b="1" dirty="0">
                <a:solidFill>
                  <a:srgbClr val="92D050"/>
                </a:solidFill>
                <a:latin typeface="Times New Roman" panose="02020603050405020304" pitchFamily="18" charset="0"/>
                <a:ea typeface="Times New Roman" panose="02020603050405020304" pitchFamily="18" charset="0"/>
                <a:cs typeface="Times New Roman" panose="02020603050405020304" pitchFamily="18" charset="0"/>
                <a:hlinkClick r:id="rId4"/>
              </a:rPr>
              <a:t>www.slideshare.net/slideshow/vfx39060185/39060185</a:t>
            </a:r>
            <a:endParaRPr lang="en-IN" sz="2800" b="1" dirty="0">
              <a:solidFill>
                <a:srgbClr val="92D05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2075"/>
              </a:spcAft>
            </a:pPr>
            <a:r>
              <a:rPr lang="en-US" sz="2800" b="1" dirty="0">
                <a:solidFill>
                  <a:srgbClr val="92D050"/>
                </a:solidFill>
                <a:latin typeface="Times New Roman" panose="02020603050405020304" pitchFamily="18" charset="0"/>
                <a:ea typeface="Calibri" panose="020F0502020204030204" pitchFamily="34" charset="0"/>
                <a:cs typeface="Times New Roman" panose="02020603050405020304" pitchFamily="18" charset="0"/>
              </a:rPr>
              <a:t>Book:- Computer Graphics</a:t>
            </a:r>
          </a:p>
        </p:txBody>
      </p:sp>
      <p:sp>
        <p:nvSpPr>
          <p:cNvPr id="6" name="Action Button: Back or Previous 5">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ction Button: Forward or Next 6">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ction Button: Home 7">
            <a:hlinkClick r:id="rId5" action="ppaction://hlinksldjump" highlightClick="1"/>
          </p:cNvPr>
          <p:cNvSpPr/>
          <p:nvPr/>
        </p:nvSpPr>
        <p:spPr>
          <a:xfrm>
            <a:off x="5759671" y="6345382"/>
            <a:ext cx="323272" cy="332509"/>
          </a:xfrm>
          <a:prstGeom prst="actionButtonHome">
            <a:avLst/>
          </a:prstGeom>
          <a:blipFill dpi="0" rotWithShape="1">
            <a:blip r:embed="rId6">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6458040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t="-4000" r="-3000" b="-6000"/>
          </a:stretch>
        </a:blipFill>
        <a:effectLst/>
      </p:bgPr>
    </p:bg>
    <p:spTree>
      <p:nvGrpSpPr>
        <p:cNvPr id="1" name=""/>
        <p:cNvGrpSpPr/>
        <p:nvPr/>
      </p:nvGrpSpPr>
      <p:grpSpPr>
        <a:xfrm>
          <a:off x="0" y="0"/>
          <a:ext cx="0" cy="0"/>
          <a:chOff x="0" y="0"/>
          <a:chExt cx="0" cy="0"/>
        </a:xfrm>
      </p:grpSpPr>
      <p:sp>
        <p:nvSpPr>
          <p:cNvPr id="6" name="Action Button: Back or Previous 5">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ction Button: Forward or Next 6">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ction Button: Home 7">
            <a:hlinkClick r:id="rId3" action="ppaction://hlinksldjump" highlightClick="1"/>
          </p:cNvPr>
          <p:cNvSpPr/>
          <p:nvPr/>
        </p:nvSpPr>
        <p:spPr>
          <a:xfrm>
            <a:off x="5759671" y="6345382"/>
            <a:ext cx="323272" cy="332509"/>
          </a:xfrm>
          <a:prstGeom prst="actionButtonHome">
            <a:avLst/>
          </a:prstGeom>
          <a:blipFill dpi="0" rotWithShape="1">
            <a:blip r:embed="rId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1113046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t="-2000" r="-1000" b="-3000"/>
          </a:stretch>
        </a:blipFill>
        <a:effectLst/>
      </p:bgPr>
    </p:bg>
    <p:spTree>
      <p:nvGrpSpPr>
        <p:cNvPr id="1" name=""/>
        <p:cNvGrpSpPr/>
        <p:nvPr/>
      </p:nvGrpSpPr>
      <p:grpSpPr>
        <a:xfrm>
          <a:off x="0" y="0"/>
          <a:ext cx="0" cy="0"/>
          <a:chOff x="0" y="0"/>
          <a:chExt cx="0" cy="0"/>
        </a:xfrm>
      </p:grpSpPr>
      <p:sp>
        <p:nvSpPr>
          <p:cNvPr id="5" name="Action Button: Back or Previous 4">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ction Button: Home 6">
            <a:hlinkClick r:id="rId3" action="ppaction://hlinksldjump" highlightClick="1"/>
          </p:cNvPr>
          <p:cNvSpPr/>
          <p:nvPr/>
        </p:nvSpPr>
        <p:spPr>
          <a:xfrm>
            <a:off x="5759671" y="6345382"/>
            <a:ext cx="323272" cy="332509"/>
          </a:xfrm>
          <a:prstGeom prst="actionButtonHome">
            <a:avLst/>
          </a:prstGeom>
          <a:blipFill dpi="0" rotWithShape="1">
            <a:blip r:embed="rId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404908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6548839" y="2261496"/>
            <a:ext cx="2873919" cy="1354646"/>
          </a:xfrm>
          <a:prstGeom prst="rect">
            <a:avLst/>
          </a:prstGeom>
          <a:blipFill dpi="0" rotWithShape="1">
            <a:blip r:embed="rId3">
              <a:alphaModFix amt="0"/>
            </a:blip>
            <a:srcRect/>
            <a:stretch>
              <a:fillRect/>
            </a:stretch>
          </a:blipFill>
          <a:ln>
            <a:noFill/>
          </a:ln>
          <a:effectLst>
            <a:softEdge rad="112500"/>
          </a:effectLst>
        </p:spPr>
      </p:pic>
      <p:pic>
        <p:nvPicPr>
          <p:cNvPr id="14" name="Picture 13"/>
          <p:cNvPicPr>
            <a:picLocks noChangeAspect="1"/>
          </p:cNvPicPr>
          <p:nvPr/>
        </p:nvPicPr>
        <p:blipFill>
          <a:blip r:embed="rId3"/>
          <a:stretch>
            <a:fillRect/>
          </a:stretch>
        </p:blipFill>
        <p:spPr>
          <a:xfrm>
            <a:off x="5666212" y="3407524"/>
            <a:ext cx="2523679" cy="1278174"/>
          </a:xfrm>
          <a:prstGeom prst="rect">
            <a:avLst/>
          </a:prstGeom>
        </p:spPr>
      </p:pic>
      <p:pic>
        <p:nvPicPr>
          <p:cNvPr id="11" name="Picture 10"/>
          <p:cNvPicPr>
            <a:picLocks noChangeAspect="1"/>
          </p:cNvPicPr>
          <p:nvPr/>
        </p:nvPicPr>
        <p:blipFill>
          <a:blip r:embed="rId4"/>
          <a:stretch>
            <a:fillRect/>
          </a:stretch>
        </p:blipFill>
        <p:spPr>
          <a:xfrm>
            <a:off x="8161267" y="4602588"/>
            <a:ext cx="1788800" cy="1221368"/>
          </a:xfrm>
          <a:prstGeom prst="rect">
            <a:avLst/>
          </a:prstGeom>
        </p:spPr>
      </p:pic>
      <p:pic>
        <p:nvPicPr>
          <p:cNvPr id="12" name="Picture 11"/>
          <p:cNvPicPr>
            <a:picLocks noChangeAspect="1"/>
          </p:cNvPicPr>
          <p:nvPr/>
        </p:nvPicPr>
        <p:blipFill>
          <a:blip r:embed="rId5"/>
          <a:stretch>
            <a:fillRect/>
          </a:stretch>
        </p:blipFill>
        <p:spPr>
          <a:xfrm>
            <a:off x="7096265" y="5746146"/>
            <a:ext cx="2109489" cy="959879"/>
          </a:xfrm>
          <a:prstGeom prst="rect">
            <a:avLst/>
          </a:prstGeom>
          <a:blipFill dpi="0" rotWithShape="1">
            <a:blip r:embed="rId3">
              <a:alphaModFix amt="9000"/>
            </a:blip>
            <a:srcRect/>
            <a:stretch>
              <a:fillRect/>
            </a:stretch>
          </a:blipFill>
        </p:spPr>
      </p:pic>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Bodoni MT Black" panose="02070A03080606020203" pitchFamily="18" charset="0"/>
              </a:rPr>
              <a:t>INTRODUCTION</a:t>
            </a:r>
            <a:endParaRPr lang="en-IN" dirty="0">
              <a:latin typeface="Bodoni MT Black" panose="02070A03080606020203" pitchFamily="18" charset="0"/>
            </a:endParaRPr>
          </a:p>
        </p:txBody>
      </p:sp>
      <p:sp>
        <p:nvSpPr>
          <p:cNvPr id="4" name="Rectangle 3"/>
          <p:cNvSpPr/>
          <p:nvPr/>
        </p:nvSpPr>
        <p:spPr>
          <a:xfrm>
            <a:off x="168519" y="1275050"/>
            <a:ext cx="11854962" cy="2585323"/>
          </a:xfrm>
          <a:prstGeom prst="rect">
            <a:avLst/>
          </a:prstGeom>
        </p:spPr>
        <p:txBody>
          <a:bodyPr wrap="square">
            <a:spAutoFit/>
          </a:bodyPr>
          <a:lstStyle/>
          <a:p>
            <a:pPr algn="just"/>
            <a:r>
              <a:rPr lang="en-US" dirty="0">
                <a:solidFill>
                  <a:srgbClr val="FFFF00"/>
                </a:solidFill>
              </a:rPr>
              <a:t>Computer graphics refers to the creation, manipulation, and representation of visual images and animations using computers. It involves the use of various hardware and software tools to generate images that can represent objects, scenes, or abstract concepts in two or three dimensions. </a:t>
            </a:r>
          </a:p>
          <a:p>
            <a:pPr algn="just"/>
            <a:endParaRPr lang="en-US" dirty="0">
              <a:solidFill>
                <a:srgbClr val="FFFF00"/>
              </a:solidFill>
            </a:endParaRPr>
          </a:p>
          <a:p>
            <a:pPr algn="just"/>
            <a:r>
              <a:rPr lang="en-US" dirty="0">
                <a:solidFill>
                  <a:srgbClr val="FFFF00"/>
                </a:solidFill>
              </a:rPr>
              <a:t>Key Elements of Computer Graphics:</a:t>
            </a:r>
            <a:endParaRPr lang="en-IN" dirty="0">
              <a:solidFill>
                <a:srgbClr val="FFFF00"/>
              </a:solidFill>
            </a:endParaRPr>
          </a:p>
          <a:p>
            <a:pPr marL="3943350" lvl="8" indent="-285750" algn="just">
              <a:buFont typeface="Wingdings" panose="05000000000000000000" pitchFamily="2" charset="2"/>
              <a:buChar char="Ø"/>
            </a:pPr>
            <a:r>
              <a:rPr lang="en-IN" dirty="0">
                <a:solidFill>
                  <a:srgbClr val="FFFF00"/>
                </a:solidFill>
              </a:rPr>
              <a:t>2D Graphics </a:t>
            </a:r>
          </a:p>
          <a:p>
            <a:pPr marL="3943350" lvl="8" indent="-285750" algn="just">
              <a:buFont typeface="Wingdings" panose="05000000000000000000" pitchFamily="2" charset="2"/>
              <a:buChar char="Ø"/>
            </a:pPr>
            <a:r>
              <a:rPr lang="en-IN" dirty="0">
                <a:solidFill>
                  <a:srgbClr val="FFFF00"/>
                </a:solidFill>
              </a:rPr>
              <a:t>3D Graphics </a:t>
            </a:r>
          </a:p>
          <a:p>
            <a:pPr marL="3943350" lvl="8" indent="-285750" algn="just">
              <a:buFont typeface="Wingdings" panose="05000000000000000000" pitchFamily="2" charset="2"/>
              <a:buChar char="Ø"/>
            </a:pPr>
            <a:r>
              <a:rPr lang="en-IN" dirty="0">
                <a:solidFill>
                  <a:srgbClr val="FFFF00"/>
                </a:solidFill>
              </a:rPr>
              <a:t>Rendering </a:t>
            </a:r>
          </a:p>
          <a:p>
            <a:pPr marL="3943350" lvl="8" indent="-285750" algn="just">
              <a:buFont typeface="Wingdings" panose="05000000000000000000" pitchFamily="2" charset="2"/>
              <a:buChar char="Ø"/>
            </a:pPr>
            <a:r>
              <a:rPr lang="en-IN" dirty="0">
                <a:solidFill>
                  <a:srgbClr val="FFFF00"/>
                </a:solidFill>
              </a:rPr>
              <a:t>Animation </a:t>
            </a:r>
            <a:r>
              <a:rPr lang="en-US" dirty="0">
                <a:solidFill>
                  <a:srgbClr val="FFFF00"/>
                </a:solidFill>
              </a:rPr>
              <a:t>                                                                                                                                           </a:t>
            </a:r>
          </a:p>
        </p:txBody>
      </p:sp>
      <p:sp>
        <p:nvSpPr>
          <p:cNvPr id="5" name="TextBox 4"/>
          <p:cNvSpPr txBox="1"/>
          <p:nvPr/>
        </p:nvSpPr>
        <p:spPr>
          <a:xfrm>
            <a:off x="168519" y="896733"/>
            <a:ext cx="2022477" cy="369332"/>
          </a:xfrm>
          <a:prstGeom prst="rect">
            <a:avLst/>
          </a:prstGeom>
          <a:noFill/>
        </p:spPr>
        <p:txBody>
          <a:bodyPr wrap="none" rtlCol="0">
            <a:spAutoFit/>
          </a:bodyPr>
          <a:lstStyle/>
          <a:p>
            <a:r>
              <a:rPr lang="en-US" dirty="0"/>
              <a:t>Computer graphics:</a:t>
            </a:r>
            <a:endParaRPr lang="en-IN" dirty="0"/>
          </a:p>
        </p:txBody>
      </p:sp>
      <p:sp>
        <p:nvSpPr>
          <p:cNvPr id="7" name="Rectangle 6"/>
          <p:cNvSpPr/>
          <p:nvPr/>
        </p:nvSpPr>
        <p:spPr>
          <a:xfrm>
            <a:off x="189035" y="5574130"/>
            <a:ext cx="11854961" cy="369332"/>
          </a:xfrm>
          <a:prstGeom prst="rect">
            <a:avLst/>
          </a:prstGeom>
        </p:spPr>
        <p:txBody>
          <a:bodyPr wrap="square">
            <a:spAutoFit/>
          </a:bodyPr>
          <a:lstStyle/>
          <a:p>
            <a:endParaRPr lang="en-IN" dirty="0"/>
          </a:p>
        </p:txBody>
      </p:sp>
      <p:sp>
        <p:nvSpPr>
          <p:cNvPr id="9" name="TextBox 8"/>
          <p:cNvSpPr txBox="1"/>
          <p:nvPr/>
        </p:nvSpPr>
        <p:spPr>
          <a:xfrm>
            <a:off x="168519" y="4434790"/>
            <a:ext cx="11592657" cy="1638910"/>
          </a:xfrm>
          <a:prstGeom prst="rect">
            <a:avLst/>
          </a:prstGeom>
          <a:blipFill dpi="0" rotWithShape="1">
            <a:blip r:embed="rId3">
              <a:alphaModFix amt="0"/>
            </a:blip>
            <a:srcRect/>
            <a:stretch>
              <a:fillRect/>
            </a:stretch>
          </a:blipFill>
        </p:spPr>
        <p:txBody>
          <a:bodyPr wrap="square" rtlCol="0">
            <a:spAutoFit/>
          </a:bodyPr>
          <a:lstStyle/>
          <a:p>
            <a:r>
              <a:rPr lang="en-IN" dirty="0">
                <a:solidFill>
                  <a:srgbClr val="FFFF00"/>
                </a:solidFill>
              </a:rPr>
              <a:t>Applications of Computer Graphics:</a:t>
            </a:r>
          </a:p>
          <a:p>
            <a:pPr marL="3943350" lvl="8" indent="-285750">
              <a:buFont typeface="Wingdings" panose="05000000000000000000" pitchFamily="2" charset="2"/>
              <a:buChar char="Ø"/>
            </a:pPr>
            <a:r>
              <a:rPr lang="en-IN" dirty="0">
                <a:solidFill>
                  <a:srgbClr val="FFFF00"/>
                </a:solidFill>
              </a:rPr>
              <a:t>Entertainment</a:t>
            </a:r>
          </a:p>
          <a:p>
            <a:pPr marL="3943350" lvl="8" indent="-285750">
              <a:buFont typeface="Wingdings" panose="05000000000000000000" pitchFamily="2" charset="2"/>
              <a:buChar char="Ø"/>
            </a:pPr>
            <a:r>
              <a:rPr lang="en-IN" dirty="0">
                <a:solidFill>
                  <a:srgbClr val="FFFF00"/>
                </a:solidFill>
              </a:rPr>
              <a:t>Design and Architecture</a:t>
            </a:r>
          </a:p>
          <a:p>
            <a:pPr marL="3943350" lvl="8" indent="-285750">
              <a:buFont typeface="Wingdings" panose="05000000000000000000" pitchFamily="2" charset="2"/>
              <a:buChar char="Ø"/>
            </a:pPr>
            <a:r>
              <a:rPr lang="en-IN" dirty="0">
                <a:solidFill>
                  <a:srgbClr val="FFFF00"/>
                </a:solidFill>
              </a:rPr>
              <a:t>Advertising and Marketing</a:t>
            </a:r>
          </a:p>
          <a:p>
            <a:pPr marL="3943350" lvl="8" indent="-285750">
              <a:buFont typeface="Wingdings" panose="05000000000000000000" pitchFamily="2" charset="2"/>
              <a:buChar char="Ø"/>
            </a:pPr>
            <a:r>
              <a:rPr lang="en-IN" dirty="0">
                <a:solidFill>
                  <a:srgbClr val="FFFF00"/>
                </a:solidFill>
              </a:rPr>
              <a:t>Education and Training</a:t>
            </a:r>
          </a:p>
          <a:p>
            <a:endParaRPr lang="en-IN" sz="1050" dirty="0">
              <a:solidFill>
                <a:srgbClr val="FFFF00"/>
              </a:solidFill>
            </a:endParaRPr>
          </a:p>
        </p:txBody>
      </p:sp>
      <p:pic>
        <p:nvPicPr>
          <p:cNvPr id="6" name="Picture 5"/>
          <p:cNvPicPr>
            <a:picLocks noChangeAspect="1"/>
          </p:cNvPicPr>
          <p:nvPr/>
        </p:nvPicPr>
        <p:blipFill>
          <a:blip r:embed="rId6"/>
          <a:stretch>
            <a:fillRect/>
          </a:stretch>
        </p:blipFill>
        <p:spPr>
          <a:xfrm>
            <a:off x="9002470" y="2779276"/>
            <a:ext cx="2605830" cy="1191364"/>
          </a:xfrm>
          <a:prstGeom prst="rect">
            <a:avLst/>
          </a:prstGeom>
          <a:blipFill dpi="0" rotWithShape="1">
            <a:blip r:embed="rId3">
              <a:alphaModFix amt="0"/>
            </a:blip>
            <a:srcRect/>
            <a:stretch>
              <a:fillRect/>
            </a:stretch>
          </a:blipFill>
          <a:ln>
            <a:noFill/>
          </a:ln>
          <a:effectLst>
            <a:softEdge rad="112500"/>
          </a:effectLst>
        </p:spPr>
      </p:pic>
      <p:pic>
        <p:nvPicPr>
          <p:cNvPr id="8" name="Picture 7"/>
          <p:cNvPicPr>
            <a:picLocks noChangeAspect="1"/>
          </p:cNvPicPr>
          <p:nvPr/>
        </p:nvPicPr>
        <p:blipFill>
          <a:blip r:embed="rId7"/>
          <a:stretch>
            <a:fillRect/>
          </a:stretch>
        </p:blipFill>
        <p:spPr>
          <a:xfrm>
            <a:off x="7833782" y="3975835"/>
            <a:ext cx="4232571" cy="9659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p:cNvPicPr>
            <a:picLocks noChangeAspect="1"/>
          </p:cNvPicPr>
          <p:nvPr/>
        </p:nvPicPr>
        <p:blipFill>
          <a:blip r:embed="rId8"/>
          <a:stretch>
            <a:fillRect/>
          </a:stretch>
        </p:blipFill>
        <p:spPr>
          <a:xfrm>
            <a:off x="9917756" y="5574130"/>
            <a:ext cx="1984830" cy="854628"/>
          </a:xfrm>
          <a:prstGeom prst="rect">
            <a:avLst/>
          </a:prstGeom>
          <a:blipFill dpi="0" rotWithShape="1">
            <a:blip r:embed="rId3">
              <a:alphaModFix amt="0"/>
            </a:blip>
            <a:srcRect/>
            <a:tile tx="0" ty="0" sx="100000" sy="100000" flip="none" algn="tl"/>
          </a:blipFill>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Action Button: Back or Previous 17">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ction Button: Forward or Next 18">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ction Button: Home 19">
            <a:hlinkClick r:id="rId9" action="ppaction://hlinksldjump" highlightClick="1"/>
          </p:cNvPr>
          <p:cNvSpPr/>
          <p:nvPr/>
        </p:nvSpPr>
        <p:spPr>
          <a:xfrm>
            <a:off x="5759671" y="6345382"/>
            <a:ext cx="323272" cy="332509"/>
          </a:xfrm>
          <a:prstGeom prst="actionButtonHome">
            <a:avLst/>
          </a:prstGeom>
          <a:blipFill dpi="0" rotWithShape="1">
            <a:blip r:embed="rId10">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2335873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Bodoni MT Black" panose="02070A03080606020203" pitchFamily="18" charset="0"/>
              </a:rPr>
              <a:t>HISTORY</a:t>
            </a:r>
            <a:endParaRPr lang="en-IN" dirty="0">
              <a:latin typeface="Bodoni MT Black" panose="02070A03080606020203" pitchFamily="18" charset="0"/>
            </a:endParaRPr>
          </a:p>
        </p:txBody>
      </p:sp>
      <p:sp>
        <p:nvSpPr>
          <p:cNvPr id="5" name="Rectangle 4"/>
          <p:cNvSpPr/>
          <p:nvPr/>
        </p:nvSpPr>
        <p:spPr>
          <a:xfrm>
            <a:off x="480646" y="1767062"/>
            <a:ext cx="6096000" cy="4247317"/>
          </a:xfrm>
          <a:prstGeom prst="rect">
            <a:avLst/>
          </a:prstGeom>
        </p:spPr>
        <p:txBody>
          <a:bodyPr>
            <a:spAutoFit/>
          </a:bodyPr>
          <a:lstStyle/>
          <a:p>
            <a:r>
              <a:rPr lang="en-US" dirty="0"/>
              <a:t>1950s-1960s: Early computer experiments, such as Sketchpad (1963), set the foundation for interactive graphics. </a:t>
            </a:r>
          </a:p>
          <a:p>
            <a:endParaRPr lang="en-US" dirty="0"/>
          </a:p>
          <a:p>
            <a:pPr algn="just"/>
            <a:r>
              <a:rPr lang="en-US" dirty="0"/>
              <a:t>1970s: The development of 3D models and the first uses of CGI in films. </a:t>
            </a:r>
          </a:p>
          <a:p>
            <a:endParaRPr lang="en-US" dirty="0"/>
          </a:p>
          <a:p>
            <a:r>
              <a:rPr lang="en-US" dirty="0"/>
              <a:t>1980s: The rise of 3D animation and the first CGI-heavy films like </a:t>
            </a:r>
            <a:r>
              <a:rPr lang="en-US" dirty="0" err="1"/>
              <a:t>Tron</a:t>
            </a:r>
            <a:r>
              <a:rPr lang="en-US" dirty="0"/>
              <a:t>. </a:t>
            </a:r>
          </a:p>
          <a:p>
            <a:endParaRPr lang="en-US" dirty="0"/>
          </a:p>
          <a:p>
            <a:r>
              <a:rPr lang="en-US" dirty="0"/>
              <a:t>1990s: CGI became mainstream with films like Jurassic Park, and 3D gaming became popular.</a:t>
            </a:r>
          </a:p>
          <a:p>
            <a:endParaRPr lang="en-US" dirty="0"/>
          </a:p>
          <a:p>
            <a:r>
              <a:rPr lang="en-US" dirty="0"/>
              <a:t>2000s-Present: Realistic rendering, VR/AR, and AI-driven tools have revolutionized both entertainment and practical applications of graphics. </a:t>
            </a:r>
            <a:endParaRPr lang="en-IN" dirty="0"/>
          </a:p>
        </p:txBody>
      </p:sp>
      <p:sp>
        <p:nvSpPr>
          <p:cNvPr id="2" name="TextBox 1"/>
          <p:cNvSpPr txBox="1"/>
          <p:nvPr/>
        </p:nvSpPr>
        <p:spPr>
          <a:xfrm>
            <a:off x="480646" y="1072538"/>
            <a:ext cx="1969578" cy="369332"/>
          </a:xfrm>
          <a:prstGeom prst="rect">
            <a:avLst/>
          </a:prstGeom>
          <a:noFill/>
        </p:spPr>
        <p:txBody>
          <a:bodyPr wrap="none" rtlCol="0">
            <a:spAutoFit/>
          </a:bodyPr>
          <a:lstStyle/>
          <a:p>
            <a:r>
              <a:rPr lang="en-IN" dirty="0">
                <a:solidFill>
                  <a:srgbClr val="FFFF00"/>
                </a:solidFill>
              </a:rPr>
              <a:t>Computer Graphic:</a:t>
            </a:r>
          </a:p>
        </p:txBody>
      </p:sp>
      <p:pic>
        <p:nvPicPr>
          <p:cNvPr id="6" name="Picture 5"/>
          <p:cNvPicPr>
            <a:picLocks noChangeAspect="1"/>
          </p:cNvPicPr>
          <p:nvPr/>
        </p:nvPicPr>
        <p:blipFill>
          <a:blip r:embed="rId2"/>
          <a:stretch>
            <a:fillRect/>
          </a:stretch>
        </p:blipFill>
        <p:spPr>
          <a:xfrm>
            <a:off x="9049096" y="862456"/>
            <a:ext cx="3142904" cy="1977377"/>
          </a:xfrm>
          <a:prstGeom prst="rect">
            <a:avLst/>
          </a:prstGeom>
        </p:spPr>
      </p:pic>
      <p:pic>
        <p:nvPicPr>
          <p:cNvPr id="7" name="Picture 6"/>
          <p:cNvPicPr>
            <a:picLocks noChangeAspect="1"/>
          </p:cNvPicPr>
          <p:nvPr/>
        </p:nvPicPr>
        <p:blipFill>
          <a:blip r:embed="rId3"/>
          <a:stretch>
            <a:fillRect/>
          </a:stretch>
        </p:blipFill>
        <p:spPr>
          <a:xfrm>
            <a:off x="8698574" y="3084252"/>
            <a:ext cx="2569328" cy="1783338"/>
          </a:xfrm>
          <a:prstGeom prst="rect">
            <a:avLst/>
          </a:prstGeom>
        </p:spPr>
      </p:pic>
      <p:pic>
        <p:nvPicPr>
          <p:cNvPr id="8" name="Picture 7"/>
          <p:cNvPicPr>
            <a:picLocks noChangeAspect="1"/>
          </p:cNvPicPr>
          <p:nvPr/>
        </p:nvPicPr>
        <p:blipFill>
          <a:blip r:embed="rId4"/>
          <a:stretch>
            <a:fillRect/>
          </a:stretch>
        </p:blipFill>
        <p:spPr>
          <a:xfrm>
            <a:off x="6889440" y="1776146"/>
            <a:ext cx="2030933" cy="1151819"/>
          </a:xfrm>
          <a:prstGeom prst="rect">
            <a:avLst/>
          </a:prstGeom>
        </p:spPr>
      </p:pic>
      <p:pic>
        <p:nvPicPr>
          <p:cNvPr id="9" name="Picture 8"/>
          <p:cNvPicPr>
            <a:picLocks noChangeAspect="1"/>
          </p:cNvPicPr>
          <p:nvPr/>
        </p:nvPicPr>
        <p:blipFill>
          <a:blip r:embed="rId5"/>
          <a:stretch>
            <a:fillRect/>
          </a:stretch>
        </p:blipFill>
        <p:spPr>
          <a:xfrm>
            <a:off x="9214608" y="5407386"/>
            <a:ext cx="2811880" cy="1213985"/>
          </a:xfrm>
          <a:prstGeom prst="rect">
            <a:avLst/>
          </a:prstGeom>
        </p:spPr>
      </p:pic>
      <p:pic>
        <p:nvPicPr>
          <p:cNvPr id="10" name="Picture 9"/>
          <p:cNvPicPr>
            <a:picLocks noChangeAspect="1"/>
          </p:cNvPicPr>
          <p:nvPr/>
        </p:nvPicPr>
        <p:blipFill>
          <a:blip r:embed="rId6"/>
          <a:stretch>
            <a:fillRect/>
          </a:stretch>
        </p:blipFill>
        <p:spPr>
          <a:xfrm flipH="1">
            <a:off x="6497117" y="4901053"/>
            <a:ext cx="2281473" cy="1113325"/>
          </a:xfrm>
          <a:prstGeom prst="rect">
            <a:avLst/>
          </a:prstGeom>
        </p:spPr>
      </p:pic>
      <p:sp>
        <p:nvSpPr>
          <p:cNvPr id="13" name="Action Button: Back or Previous 12">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ction Button: Forward or Next 13">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ction Button: Home 14">
            <a:hlinkClick r:id="rId7" action="ppaction://hlinksldjump" highlightClick="1"/>
          </p:cNvPr>
          <p:cNvSpPr/>
          <p:nvPr/>
        </p:nvSpPr>
        <p:spPr>
          <a:xfrm>
            <a:off x="5759671" y="6345382"/>
            <a:ext cx="323272" cy="332509"/>
          </a:xfrm>
          <a:prstGeom prst="actionButtonHome">
            <a:avLst/>
          </a:prstGeom>
          <a:blipFill dpi="0" rotWithShape="1">
            <a:blip r:embed="rId8">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4049372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WHAT IS COMPUTER GRAPHICS? </a:t>
            </a:r>
          </a:p>
          <a:p>
            <a:pPr algn="ctr"/>
            <a:endParaRPr lang="en-IN" dirty="0"/>
          </a:p>
        </p:txBody>
      </p:sp>
      <p:sp>
        <p:nvSpPr>
          <p:cNvPr id="5" name="Rectangle 4"/>
          <p:cNvSpPr/>
          <p:nvPr/>
        </p:nvSpPr>
        <p:spPr>
          <a:xfrm>
            <a:off x="339968" y="984628"/>
            <a:ext cx="11591193" cy="923330"/>
          </a:xfrm>
          <a:prstGeom prst="rect">
            <a:avLst/>
          </a:prstGeom>
        </p:spPr>
        <p:txBody>
          <a:bodyPr wrap="square">
            <a:spAutoFit/>
          </a:bodyPr>
          <a:lstStyle/>
          <a:p>
            <a:pPr algn="just"/>
            <a:r>
              <a:rPr lang="en-US" dirty="0">
                <a:solidFill>
                  <a:schemeClr val="tx2"/>
                </a:solidFill>
              </a:rPr>
              <a:t>A graphic is a visual image or design that can be created by hand or digitally, and displayed on a screen or printed on a physical medium. Graphics are used to communicate information, convey ideas, or enhance the visual appeal of various forms of media. </a:t>
            </a:r>
            <a:endParaRPr lang="en-IN" dirty="0">
              <a:solidFill>
                <a:schemeClr val="tx2"/>
              </a:solidFill>
            </a:endParaRPr>
          </a:p>
        </p:txBody>
      </p:sp>
      <p:sp>
        <p:nvSpPr>
          <p:cNvPr id="6" name="Rectangle 5"/>
          <p:cNvSpPr/>
          <p:nvPr/>
        </p:nvSpPr>
        <p:spPr>
          <a:xfrm>
            <a:off x="339968" y="1907958"/>
            <a:ext cx="7406055" cy="4524315"/>
          </a:xfrm>
          <a:prstGeom prst="rect">
            <a:avLst/>
          </a:prstGeom>
        </p:spPr>
        <p:txBody>
          <a:bodyPr wrap="square">
            <a:spAutoFit/>
          </a:bodyPr>
          <a:lstStyle/>
          <a:p>
            <a:pPr algn="just"/>
            <a:r>
              <a:rPr lang="en-IN" sz="1600" dirty="0">
                <a:solidFill>
                  <a:srgbClr val="92D050"/>
                </a:solidFill>
              </a:rPr>
              <a:t>Types:</a:t>
            </a:r>
            <a:r>
              <a:rPr lang="en-IN" sz="1600" dirty="0"/>
              <a:t>	</a:t>
            </a:r>
            <a:r>
              <a:rPr lang="en-IN" sz="1600" dirty="0">
                <a:solidFill>
                  <a:srgbClr val="FFFF00"/>
                </a:solidFill>
              </a:rPr>
              <a:t>1. Vector Graphics: </a:t>
            </a:r>
          </a:p>
          <a:p>
            <a:pPr algn="just"/>
            <a:r>
              <a:rPr lang="en-US" sz="1600" dirty="0"/>
              <a:t>		</a:t>
            </a:r>
            <a:r>
              <a:rPr lang="en-IN" sz="1600" dirty="0"/>
              <a:t>o Made up of paths defined by mathematical equations 		(e.g., lines, curves). </a:t>
            </a:r>
          </a:p>
          <a:p>
            <a:pPr algn="just"/>
            <a:r>
              <a:rPr lang="en-IN" sz="1600" dirty="0"/>
              <a:t>		o Scalable without losing quality. </a:t>
            </a:r>
          </a:p>
          <a:p>
            <a:pPr algn="just"/>
            <a:r>
              <a:rPr lang="en-IN" sz="1600" dirty="0"/>
              <a:t>		o Examples: Logos, icons, SVG(Scalable Vector Graphics),  </a:t>
            </a:r>
          </a:p>
          <a:p>
            <a:pPr algn="just"/>
            <a:r>
              <a:rPr lang="en-IN" sz="1600" dirty="0"/>
              <a:t>			VSTM(Visio  Macro-Enabled Drawing Template)</a:t>
            </a:r>
          </a:p>
          <a:p>
            <a:pPr algn="just"/>
            <a:r>
              <a:rPr lang="en-IN" sz="1600" dirty="0"/>
              <a:t>	</a:t>
            </a:r>
            <a:r>
              <a:rPr lang="en-IN" sz="1600" dirty="0">
                <a:solidFill>
                  <a:srgbClr val="FFFF00"/>
                </a:solidFill>
              </a:rPr>
              <a:t>2. Raster Graphics :</a:t>
            </a:r>
          </a:p>
          <a:p>
            <a:pPr algn="just"/>
            <a:r>
              <a:rPr lang="en-US" sz="1600" dirty="0"/>
              <a:t>		</a:t>
            </a:r>
            <a:r>
              <a:rPr lang="en-IN" sz="1600" dirty="0"/>
              <a:t>o Made up of pixels and have a fixed resolution. </a:t>
            </a:r>
          </a:p>
          <a:p>
            <a:pPr algn="just"/>
            <a:r>
              <a:rPr lang="en-IN" sz="1600" dirty="0"/>
              <a:t>		o High detail but lose quality when scaled up. </a:t>
            </a:r>
          </a:p>
          <a:p>
            <a:pPr algn="just"/>
            <a:r>
              <a:rPr lang="en-IN" sz="1600" dirty="0"/>
              <a:t>		o Examples: Photographs, digital paintings.,</a:t>
            </a:r>
          </a:p>
          <a:p>
            <a:pPr algn="just"/>
            <a:r>
              <a:rPr lang="en-IN" sz="1600" dirty="0"/>
              <a:t>			JPEG(Joint Photographic Experts 					Group),PNG(Portable Network Graphics),GIF(Graphics 			Interchange Format). </a:t>
            </a:r>
          </a:p>
          <a:p>
            <a:pPr algn="just"/>
            <a:r>
              <a:rPr lang="en-IN" sz="1600" dirty="0"/>
              <a:t>	</a:t>
            </a:r>
            <a:r>
              <a:rPr lang="en-IN" sz="1600" dirty="0">
                <a:solidFill>
                  <a:srgbClr val="FFFF00"/>
                </a:solidFill>
              </a:rPr>
              <a:t>3. Motion Graphics: </a:t>
            </a:r>
          </a:p>
          <a:p>
            <a:pPr algn="just"/>
            <a:r>
              <a:rPr lang="en-US" sz="1600" dirty="0"/>
              <a:t>		o Combine animation and text to convey information 			dynamically. </a:t>
            </a:r>
          </a:p>
          <a:p>
            <a:pPr algn="just"/>
            <a:r>
              <a:rPr lang="en-US" sz="1600" dirty="0"/>
              <a:t>		o Examples: Title sequences in movies, explainer 			videos. </a:t>
            </a:r>
            <a:endParaRPr lang="en-IN" sz="1600" dirty="0"/>
          </a:p>
        </p:txBody>
      </p:sp>
      <p:pic>
        <p:nvPicPr>
          <p:cNvPr id="7" name="Picture 6"/>
          <p:cNvPicPr/>
          <p:nvPr/>
        </p:nvPicPr>
        <p:blipFill>
          <a:blip r:embed="rId2"/>
          <a:stretch>
            <a:fillRect/>
          </a:stretch>
        </p:blipFill>
        <p:spPr>
          <a:xfrm>
            <a:off x="7878712" y="2485461"/>
            <a:ext cx="3912577" cy="3859921"/>
          </a:xfrm>
          <a:prstGeom prst="rect">
            <a:avLst/>
          </a:prstGeom>
        </p:spPr>
      </p:pic>
      <p:sp>
        <p:nvSpPr>
          <p:cNvPr id="11" name="Action Button: Back or Previous 10">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ction Button: Forward or Next 11">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ction Button: Home 12">
            <a:hlinkClick r:id="rId3" action="ppaction://hlinksldjump" highlightClick="1"/>
          </p:cNvPr>
          <p:cNvSpPr/>
          <p:nvPr/>
        </p:nvSpPr>
        <p:spPr>
          <a:xfrm>
            <a:off x="5759671" y="6345382"/>
            <a:ext cx="323272" cy="332509"/>
          </a:xfrm>
          <a:prstGeom prst="actionButtonHome">
            <a:avLst/>
          </a:prstGeom>
          <a:blipFill dpi="0" rotWithShape="1">
            <a:blip r:embed="rId4">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3514573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WHY USE COMPUTER GRAPHICS? </a:t>
            </a:r>
          </a:p>
          <a:p>
            <a:pPr algn="ctr"/>
            <a:endParaRPr lang="en-IN" dirty="0"/>
          </a:p>
        </p:txBody>
      </p:sp>
      <p:sp>
        <p:nvSpPr>
          <p:cNvPr id="5" name="Rectangle 2"/>
          <p:cNvSpPr>
            <a:spLocks noChangeArrowheads="1"/>
          </p:cNvSpPr>
          <p:nvPr/>
        </p:nvSpPr>
        <p:spPr bwMode="auto">
          <a:xfrm>
            <a:off x="609600" y="1430617"/>
            <a:ext cx="1118381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sz="1800" b="1" i="0" u="none" strike="noStrike" cap="none" normalizeH="0" baseline="0" dirty="0">
                <a:ln>
                  <a:noFill/>
                </a:ln>
                <a:solidFill>
                  <a:srgbClr val="FFFF00"/>
                </a:solidFill>
                <a:effectLst/>
                <a:latin typeface="Arial" panose="020B0604020202020204" pitchFamily="34" charset="0"/>
              </a:rPr>
              <a:t>Simplify Communication</a:t>
            </a:r>
            <a:r>
              <a:rPr kumimoji="0" lang="en-US" sz="1800" b="0" i="0" u="none" strike="noStrike" cap="none" normalizeH="0" baseline="0" dirty="0">
                <a:ln>
                  <a:noFill/>
                </a:ln>
                <a:solidFill>
                  <a:srgbClr val="FFFF00"/>
                </a:solidFill>
                <a:effectLst/>
                <a:latin typeface="Arial" panose="020B0604020202020204" pitchFamily="34" charset="0"/>
              </a:rPr>
              <a:t>: </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Visuals make complex ideas easier to understand. </a:t>
            </a:r>
          </a:p>
          <a:p>
            <a:pPr lvl="1" algn="just" eaLnBrk="0" fontAlgn="base" hangingPunct="0">
              <a:spcBef>
                <a:spcPct val="0"/>
              </a:spcBef>
              <a:spcAft>
                <a:spcPct val="0"/>
              </a:spcAft>
            </a:pPr>
            <a:endParaRPr kumimoji="0" 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sz="1800" b="1" i="0" u="none" strike="noStrike" cap="none" normalizeH="0" baseline="0" dirty="0">
                <a:ln>
                  <a:noFill/>
                </a:ln>
                <a:solidFill>
                  <a:srgbClr val="FFFF00"/>
                </a:solidFill>
                <a:effectLst/>
                <a:latin typeface="Arial" panose="020B0604020202020204" pitchFamily="34" charset="0"/>
              </a:rPr>
              <a:t>Enhance Appeal</a:t>
            </a:r>
            <a:r>
              <a:rPr kumimoji="0" lang="en-US" sz="1800" b="0" i="0" u="none" strike="noStrike" cap="none" normalizeH="0" baseline="0" dirty="0">
                <a:ln>
                  <a:noFill/>
                </a:ln>
                <a:solidFill>
                  <a:srgbClr val="FFFF00"/>
                </a:solidFill>
                <a:effectLst/>
                <a:latin typeface="Arial" panose="020B0604020202020204" pitchFamily="34" charset="0"/>
              </a:rPr>
              <a:t>: </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Graphics improve aesthetics and create a professional appearance.</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sz="1800" b="1" i="0" u="none" strike="noStrike" cap="none" normalizeH="0" baseline="0" dirty="0">
                <a:ln>
                  <a:noFill/>
                </a:ln>
                <a:solidFill>
                  <a:srgbClr val="FFFF00"/>
                </a:solidFill>
                <a:effectLst/>
                <a:latin typeface="Arial" panose="020B0604020202020204" pitchFamily="34" charset="0"/>
              </a:rPr>
              <a:t>Support Branding</a:t>
            </a:r>
            <a:r>
              <a:rPr kumimoji="0" lang="en-US" sz="1800" b="0" i="0" u="none" strike="noStrike" cap="none" normalizeH="0" baseline="0" dirty="0">
                <a:ln>
                  <a:noFill/>
                </a:ln>
                <a:solidFill>
                  <a:srgbClr val="FFFF00"/>
                </a:solidFill>
                <a:effectLst/>
                <a:latin typeface="Arial" panose="020B0604020202020204" pitchFamily="34" charset="0"/>
              </a:rPr>
              <a:t>: </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Logos, designs, and visuals establish brand identity and boost marketing.</a:t>
            </a:r>
          </a:p>
          <a:p>
            <a:pPr lvl="1" algn="just" eaLnBrk="0" fontAlgn="base" hangingPunct="0">
              <a:spcBef>
                <a:spcPct val="0"/>
              </a:spcBef>
              <a:spcAft>
                <a:spcPct val="0"/>
              </a:spcAft>
            </a:pPr>
            <a:r>
              <a:rPr kumimoji="0" lang="en-US" b="0" i="0" u="none" strike="noStrike" cap="none" normalizeH="0" baseline="0" dirty="0">
                <a:ln>
                  <a:noFill/>
                </a:ln>
                <a:solidFill>
                  <a:srgbClr val="FFFF00"/>
                </a:solidFill>
                <a:effectLst/>
                <a:latin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sz="1800" b="1" i="0" u="none" strike="noStrike" cap="none" normalizeH="0" baseline="0" dirty="0">
                <a:ln>
                  <a:noFill/>
                </a:ln>
                <a:solidFill>
                  <a:srgbClr val="FFFF00"/>
                </a:solidFill>
                <a:effectLst/>
                <a:latin typeface="Arial" panose="020B0604020202020204" pitchFamily="34" charset="0"/>
              </a:rPr>
              <a:t>Improve Usability</a:t>
            </a:r>
            <a:r>
              <a:rPr kumimoji="0" lang="en-US" sz="1800" b="0" i="0" u="none" strike="noStrike" cap="none" normalizeH="0" baseline="0" dirty="0">
                <a:ln>
                  <a:noFill/>
                </a:ln>
                <a:solidFill>
                  <a:srgbClr val="FFFF00"/>
                </a:solidFill>
                <a:effectLst/>
                <a:latin typeface="Arial" panose="020B0604020202020204" pitchFamily="34" charset="0"/>
              </a:rPr>
              <a:t>: </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Interactive graphics enhance user experience in apps and websites.</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sz="1800" b="1" i="0" u="none" strike="noStrike" cap="none" normalizeH="0" baseline="0" dirty="0">
                <a:ln>
                  <a:noFill/>
                </a:ln>
                <a:solidFill>
                  <a:srgbClr val="FFFF00"/>
                </a:solidFill>
                <a:effectLst/>
                <a:latin typeface="Arial" panose="020B0604020202020204" pitchFamily="34" charset="0"/>
              </a:rPr>
              <a:t>Aid Education</a:t>
            </a:r>
            <a:r>
              <a:rPr kumimoji="0" lang="en-US" sz="1800" b="0" i="0" u="none" strike="noStrike" cap="none" normalizeH="0" baseline="0" dirty="0">
                <a:ln>
                  <a:noFill/>
                </a:ln>
                <a:solidFill>
                  <a:srgbClr val="FFFF00"/>
                </a:solidFill>
                <a:effectLst/>
                <a:latin typeface="Arial" panose="020B0604020202020204" pitchFamily="34" charset="0"/>
              </a:rPr>
              <a:t>: </a:t>
            </a:r>
          </a:p>
          <a:p>
            <a:pPr lvl="1" algn="just" eaLnBrk="0" fontAlgn="base" hangingPunct="0">
              <a:spcBef>
                <a:spcPct val="0"/>
              </a:spcBef>
              <a:spcAft>
                <a:spcPct val="0"/>
              </a:spcAft>
            </a:pPr>
            <a:r>
              <a:rPr kumimoji="0" lang="en-US" b="0" i="0" u="none" strike="noStrike" cap="none" normalizeH="0" baseline="0" dirty="0">
                <a:ln>
                  <a:noFill/>
                </a:ln>
                <a:solidFill>
                  <a:schemeClr val="tx1"/>
                </a:solidFill>
                <a:effectLst/>
                <a:latin typeface="Arial" panose="020B0604020202020204" pitchFamily="34" charset="0"/>
              </a:rPr>
              <a:t>Graphics like charts and simulations make learning engaging and effective.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sp>
        <p:nvSpPr>
          <p:cNvPr id="10" name="Action Button: Back or Previous 9">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ction Button: Forward or Next 10">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ction Button: Home 11">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759238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4000" dirty="0">
                <a:latin typeface="Bodoni MT Black" panose="02070A03080606020203" pitchFamily="18" charset="0"/>
              </a:rPr>
              <a:t>ADVANTAGES OF COMPUTER GRAPHICS </a:t>
            </a:r>
          </a:p>
          <a:p>
            <a:pPr algn="ctr"/>
            <a:endParaRPr lang="en-IN" dirty="0"/>
          </a:p>
        </p:txBody>
      </p:sp>
      <p:sp>
        <p:nvSpPr>
          <p:cNvPr id="5" name="Rectangle 1"/>
          <p:cNvSpPr>
            <a:spLocks noChangeArrowheads="1"/>
          </p:cNvSpPr>
          <p:nvPr/>
        </p:nvSpPr>
        <p:spPr bwMode="auto">
          <a:xfrm>
            <a:off x="134470" y="2684040"/>
            <a:ext cx="11526042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p:cNvSpPr txBox="1"/>
          <p:nvPr/>
        </p:nvSpPr>
        <p:spPr>
          <a:xfrm>
            <a:off x="207280" y="1174736"/>
            <a:ext cx="11763048" cy="5170646"/>
          </a:xfrm>
          <a:prstGeom prst="rect">
            <a:avLst/>
          </a:prstGeom>
          <a:noFill/>
        </p:spPr>
        <p:txBody>
          <a:bodyPr wrap="square" numCol="2" rtlCol="0">
            <a:spAutoFit/>
          </a:bodyPr>
          <a:lstStyle/>
          <a:p>
            <a:pPr lvl="0" algn="just" eaLnBrk="0" fontAlgn="base" hangingPunct="0">
              <a:spcBef>
                <a:spcPct val="0"/>
              </a:spcBef>
              <a:spcAft>
                <a:spcPct val="0"/>
              </a:spcAft>
              <a:buFontTx/>
              <a:buChar char="•"/>
            </a:pPr>
            <a:endParaRPr lang="en-US" sz="1500" b="1" dirty="0">
              <a:latin typeface="Google Sans"/>
            </a:endParaRPr>
          </a:p>
          <a:p>
            <a:pPr lvl="0" algn="just" eaLnBrk="0" fontAlgn="base" hangingPunct="0">
              <a:spcBef>
                <a:spcPct val="0"/>
              </a:spcBef>
              <a:spcAft>
                <a:spcPct val="0"/>
              </a:spcAft>
              <a:buFontTx/>
              <a:buChar char="•"/>
            </a:pPr>
            <a:r>
              <a:rPr lang="en-US" sz="1500" b="1" dirty="0">
                <a:solidFill>
                  <a:srgbClr val="92D050"/>
                </a:solidFill>
                <a:latin typeface="Google Sans"/>
              </a:rPr>
              <a:t>Easy to edit</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mages can be resized without becoming jagged or pixelated, and image file size is small. </a:t>
            </a:r>
          </a:p>
          <a:p>
            <a:pPr lvl="0" algn="just" eaLnBrk="0" fontAlgn="base" hangingPunct="0">
              <a:spcBef>
                <a:spcPct val="0"/>
              </a:spcBef>
              <a:spcAft>
                <a:spcPct val="0"/>
              </a:spcAft>
              <a:buFontTx/>
              <a:buChar char="•"/>
            </a:pPr>
            <a:endParaRPr lang="en-US" sz="1500" b="1" dirty="0">
              <a:latin typeface="Google Sans"/>
            </a:endParaRPr>
          </a:p>
          <a:p>
            <a:pPr lvl="0" algn="just" eaLnBrk="0" fontAlgn="base" hangingPunct="0">
              <a:spcBef>
                <a:spcPct val="0"/>
              </a:spcBef>
              <a:spcAft>
                <a:spcPct val="0"/>
              </a:spcAft>
              <a:buFontTx/>
              <a:buChar char="•"/>
            </a:pPr>
            <a:r>
              <a:rPr lang="en-US" sz="1500" b="1" dirty="0">
                <a:solidFill>
                  <a:srgbClr val="92D050"/>
                </a:solidFill>
                <a:latin typeface="Google Sans"/>
              </a:rPr>
              <a:t>Visual appeal</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Graphics can make interfaces more visually appealing and improve usability. </a:t>
            </a:r>
          </a:p>
          <a:p>
            <a:pPr lvl="0" algn="just" eaLnBrk="0" fontAlgn="base" hangingPunct="0">
              <a:spcBef>
                <a:spcPct val="0"/>
              </a:spcBef>
              <a:spcAft>
                <a:spcPct val="0"/>
              </a:spcAft>
            </a:pPr>
            <a:endParaRPr lang="en-US" sz="1500" dirty="0">
              <a:latin typeface="Google Sans"/>
            </a:endParaRPr>
          </a:p>
          <a:p>
            <a:pPr lvl="0" algn="just" eaLnBrk="0" fontAlgn="base" hangingPunct="0">
              <a:spcBef>
                <a:spcPct val="0"/>
              </a:spcBef>
              <a:spcAft>
                <a:spcPct val="0"/>
              </a:spcAft>
              <a:buFontTx/>
              <a:buChar char="•"/>
            </a:pPr>
            <a:r>
              <a:rPr lang="en-US" sz="1500" b="1" dirty="0">
                <a:solidFill>
                  <a:srgbClr val="92D050"/>
                </a:solidFill>
                <a:latin typeface="Google Sans"/>
              </a:rPr>
              <a:t>Effective communication</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Graphics can help convey complex data or concepts in a more understandable manner. </a:t>
            </a:r>
          </a:p>
          <a:p>
            <a:pPr lvl="0" algn="just" eaLnBrk="0" fontAlgn="base" hangingPunct="0">
              <a:spcBef>
                <a:spcPct val="0"/>
              </a:spcBef>
              <a:spcAft>
                <a:spcPct val="0"/>
              </a:spcAft>
            </a:pPr>
            <a:endParaRPr lang="en-US" sz="1500" dirty="0">
              <a:latin typeface="Google Sans"/>
            </a:endParaRPr>
          </a:p>
          <a:p>
            <a:pPr lvl="0" algn="just" eaLnBrk="0" fontAlgn="base" hangingPunct="0">
              <a:spcBef>
                <a:spcPct val="0"/>
              </a:spcBef>
              <a:spcAft>
                <a:spcPct val="0"/>
              </a:spcAft>
              <a:buFontTx/>
              <a:buChar char="•"/>
            </a:pPr>
            <a:r>
              <a:rPr lang="en-US" sz="1500" b="1" dirty="0">
                <a:solidFill>
                  <a:srgbClr val="92D050"/>
                </a:solidFill>
                <a:latin typeface="Google Sans"/>
              </a:rPr>
              <a:t>Enhance content</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Graphics can enhance the clarity, credibility, and relevance of content by simplifying complex concepts, illustrating processes, and highlighting key points. </a:t>
            </a:r>
          </a:p>
          <a:p>
            <a:pPr lvl="0" algn="just" eaLnBrk="0" fontAlgn="base" hangingPunct="0">
              <a:spcBef>
                <a:spcPct val="0"/>
              </a:spcBef>
              <a:spcAft>
                <a:spcPct val="0"/>
              </a:spcAft>
              <a:buFontTx/>
              <a:buChar char="•"/>
            </a:pPr>
            <a:endParaRPr lang="en-US" sz="1500" b="1" dirty="0">
              <a:latin typeface="Google Sans"/>
            </a:endParaRPr>
          </a:p>
          <a:p>
            <a:pPr lvl="0" algn="just" eaLnBrk="0" fontAlgn="base" hangingPunct="0">
              <a:spcBef>
                <a:spcPct val="0"/>
              </a:spcBef>
              <a:spcAft>
                <a:spcPct val="0"/>
              </a:spcAft>
              <a:buFontTx/>
              <a:buChar char="•"/>
            </a:pPr>
            <a:r>
              <a:rPr lang="en-US" sz="1500" b="1" dirty="0">
                <a:solidFill>
                  <a:srgbClr val="92D050"/>
                </a:solidFill>
                <a:latin typeface="Google Sans"/>
              </a:rPr>
              <a:t>Produce animations</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Computer graphics can produce moving pictures, which can be used to create animations.</a:t>
            </a:r>
          </a:p>
          <a:p>
            <a:pPr lvl="0" algn="just" eaLnBrk="0" fontAlgn="base" hangingPunct="0">
              <a:spcBef>
                <a:spcPct val="0"/>
              </a:spcBef>
              <a:spcAft>
                <a:spcPct val="0"/>
              </a:spcAft>
            </a:pPr>
            <a:r>
              <a:rPr lang="en-US" sz="1500" dirty="0">
                <a:latin typeface="Google Sans"/>
              </a:rPr>
              <a:t> </a:t>
            </a:r>
          </a:p>
          <a:p>
            <a:pPr lvl="2" algn="just" eaLnBrk="0" fontAlgn="base" hangingPunct="0">
              <a:spcBef>
                <a:spcPct val="0"/>
              </a:spcBef>
              <a:spcAft>
                <a:spcPct val="0"/>
              </a:spcAft>
              <a:buFontTx/>
              <a:buChar char="•"/>
            </a:pPr>
            <a:endParaRPr lang="en-US" sz="1500" b="1" dirty="0">
              <a:solidFill>
                <a:srgbClr val="92D050"/>
              </a:solidFill>
              <a:latin typeface="Google Sans"/>
            </a:endParaRPr>
          </a:p>
          <a:p>
            <a:pPr lvl="2" algn="just" eaLnBrk="0" fontAlgn="base" hangingPunct="0">
              <a:spcBef>
                <a:spcPct val="0"/>
              </a:spcBef>
              <a:spcAft>
                <a:spcPct val="0"/>
              </a:spcAft>
              <a:buFontTx/>
              <a:buChar char="•"/>
            </a:pPr>
            <a:r>
              <a:rPr lang="en-US" sz="1500" b="1" dirty="0">
                <a:solidFill>
                  <a:srgbClr val="92D050"/>
                </a:solidFill>
                <a:latin typeface="Google Sans"/>
              </a:rPr>
              <a:t>Specialized purposes</a:t>
            </a:r>
            <a:endParaRPr lang="en-US" sz="1500" dirty="0">
              <a:solidFill>
                <a:srgbClr val="92D050"/>
              </a:solidFill>
              <a:latin typeface="Google Sans"/>
            </a:endParaRPr>
          </a:p>
          <a:p>
            <a:pPr lvl="0" algn="just" eaLnBrk="0" fontAlgn="base" hangingPunct="0">
              <a:spcBef>
                <a:spcPct val="0"/>
              </a:spcBef>
              <a:spcAft>
                <a:spcPct val="0"/>
              </a:spcAft>
            </a:pPr>
            <a:r>
              <a:rPr lang="en-US" sz="1500" dirty="0">
                <a:latin typeface="Google Sans"/>
              </a:rPr>
              <a:t>	</a:t>
            </a:r>
          </a:p>
          <a:p>
            <a:pPr lvl="0" algn="just" eaLnBrk="0" fontAlgn="base" hangingPunct="0">
              <a:spcBef>
                <a:spcPct val="0"/>
              </a:spcBef>
              <a:spcAft>
                <a:spcPct val="0"/>
              </a:spcAft>
            </a:pPr>
            <a:r>
              <a:rPr lang="en-US" sz="1500" dirty="0">
                <a:latin typeface="Google Sans"/>
              </a:rPr>
              <a:t>	Digital graphics can be used for specialized   	purposes such as motion capture, 3D modeling, 	virtual reality, and augmented reality technology. </a:t>
            </a:r>
          </a:p>
          <a:p>
            <a:pPr lvl="0" algn="just" eaLnBrk="0" fontAlgn="base" hangingPunct="0">
              <a:spcBef>
                <a:spcPct val="0"/>
              </a:spcBef>
              <a:spcAft>
                <a:spcPct val="0"/>
              </a:spcAft>
              <a:buFontTx/>
              <a:buChar char="•"/>
            </a:pPr>
            <a:endParaRPr lang="en-US" sz="1500" b="1" dirty="0">
              <a:latin typeface="Google Sans"/>
            </a:endParaRPr>
          </a:p>
          <a:p>
            <a:pPr algn="just"/>
            <a:endParaRPr lang="en-IN" sz="1500" dirty="0"/>
          </a:p>
        </p:txBody>
      </p:sp>
      <p:sp>
        <p:nvSpPr>
          <p:cNvPr id="11" name="Action Button: Back or Previous 10">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ction Button: Forward or Next 11">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ction Button: Home 12">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3642399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1"/>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latin typeface="Bodoni MT Black" panose="02070A03080606020203" pitchFamily="18" charset="0"/>
              </a:rPr>
              <a:t>Disadvantages of Computer </a:t>
            </a:r>
            <a:r>
              <a:rPr lang="en-IN" dirty="0" err="1">
                <a:latin typeface="Bodoni MT Black" panose="02070A03080606020203" pitchFamily="18" charset="0"/>
              </a:rPr>
              <a:t>Graphices</a:t>
            </a:r>
            <a:endParaRPr lang="en-IN" dirty="0">
              <a:latin typeface="Bodoni MT Black" panose="02070A03080606020203" pitchFamily="18" charset="0"/>
            </a:endParaRPr>
          </a:p>
          <a:p>
            <a:pPr algn="ctr"/>
            <a:endParaRPr lang="en-IN" dirty="0"/>
          </a:p>
        </p:txBody>
      </p:sp>
      <p:sp>
        <p:nvSpPr>
          <p:cNvPr id="7" name="Rectangle 6"/>
          <p:cNvSpPr/>
          <p:nvPr/>
        </p:nvSpPr>
        <p:spPr>
          <a:xfrm>
            <a:off x="770620" y="1345224"/>
            <a:ext cx="9824110" cy="4278094"/>
          </a:xfrm>
          <a:prstGeom prst="rect">
            <a:avLst/>
          </a:prstGeom>
        </p:spPr>
        <p:txBody>
          <a:bodyPr wrap="square">
            <a:spAutoFit/>
          </a:bodyPr>
          <a:lstStyle/>
          <a:p>
            <a:pPr lvl="0" algn="just" eaLnBrk="0" fontAlgn="base" hangingPunct="0">
              <a:spcBef>
                <a:spcPct val="0"/>
              </a:spcBef>
              <a:spcAft>
                <a:spcPct val="0"/>
              </a:spcAft>
            </a:pPr>
            <a:endParaRPr lang="en-US" sz="1600" dirty="0">
              <a:latin typeface="Arial" panose="020B0604020202020204" pitchFamily="34" charset="0"/>
            </a:endParaRPr>
          </a:p>
          <a:p>
            <a:pPr lvl="0" algn="just" eaLnBrk="0" fontAlgn="base" hangingPunct="0">
              <a:spcBef>
                <a:spcPct val="0"/>
              </a:spcBef>
              <a:spcAft>
                <a:spcPct val="0"/>
              </a:spcAft>
              <a:buFontTx/>
              <a:buChar char="•"/>
            </a:pPr>
            <a:r>
              <a:rPr lang="en-US" sz="1600" b="1" dirty="0">
                <a:solidFill>
                  <a:srgbClr val="FF0000"/>
                </a:solidFill>
                <a:latin typeface="Google Sans"/>
              </a:rPr>
              <a:t>Cost</a:t>
            </a:r>
            <a:r>
              <a:rPr lang="en-US" sz="1600" dirty="0">
                <a:solidFill>
                  <a:srgbClr val="FF0000"/>
                </a:solidFill>
                <a:latin typeface="Google Sans"/>
              </a:rPr>
              <a:t>:</a:t>
            </a:r>
            <a:r>
              <a:rPr lang="en-US" sz="1600" dirty="0">
                <a:latin typeface="Google Sans"/>
              </a:rPr>
              <a:t> Computer graphics can be expensive to develop, especially if an organization outsources the work.</a:t>
            </a:r>
          </a:p>
          <a:p>
            <a:pPr lvl="0" algn="just" eaLnBrk="0" fontAlgn="base" hangingPunct="0">
              <a:spcBef>
                <a:spcPct val="0"/>
              </a:spcBef>
              <a:spcAft>
                <a:spcPct val="0"/>
              </a:spcAft>
            </a:pPr>
            <a:r>
              <a:rPr lang="en-US" sz="1600" dirty="0">
                <a:latin typeface="Google Sans"/>
              </a:rPr>
              <a:t> </a:t>
            </a:r>
          </a:p>
          <a:p>
            <a:pPr lvl="0" algn="just" eaLnBrk="0" fontAlgn="base" hangingPunct="0">
              <a:spcBef>
                <a:spcPct val="0"/>
              </a:spcBef>
              <a:spcAft>
                <a:spcPct val="0"/>
              </a:spcAft>
              <a:buFontTx/>
              <a:buChar char="•"/>
            </a:pPr>
            <a:r>
              <a:rPr lang="en-US" sz="1600" b="1" dirty="0">
                <a:solidFill>
                  <a:srgbClr val="FF0000"/>
                </a:solidFill>
                <a:latin typeface="Google Sans"/>
              </a:rPr>
              <a:t>Technical limitations</a:t>
            </a:r>
            <a:r>
              <a:rPr lang="en-US" sz="1600" dirty="0">
                <a:solidFill>
                  <a:srgbClr val="FF0000"/>
                </a:solidFill>
                <a:latin typeface="Google Sans"/>
              </a:rPr>
              <a:t>:</a:t>
            </a:r>
            <a:r>
              <a:rPr lang="en-US" sz="1600" dirty="0">
                <a:latin typeface="Google Sans"/>
              </a:rPr>
              <a:t> Graphics-intensive applications require powerful computers to run smoothly. </a:t>
            </a:r>
          </a:p>
          <a:p>
            <a:pPr lvl="0" algn="just" eaLnBrk="0" fontAlgn="base" hangingPunct="0">
              <a:spcBef>
                <a:spcPct val="0"/>
              </a:spcBef>
              <a:spcAft>
                <a:spcPct val="0"/>
              </a:spcAft>
              <a:buFontTx/>
              <a:buChar char="•"/>
            </a:pPr>
            <a:endParaRPr lang="en-US" sz="1600" b="1" dirty="0">
              <a:latin typeface="Google Sans"/>
            </a:endParaRPr>
          </a:p>
          <a:p>
            <a:pPr lvl="0" algn="just" eaLnBrk="0" fontAlgn="base" hangingPunct="0">
              <a:spcBef>
                <a:spcPct val="0"/>
              </a:spcBef>
              <a:spcAft>
                <a:spcPct val="0"/>
              </a:spcAft>
              <a:buFontTx/>
              <a:buChar char="•"/>
            </a:pPr>
            <a:r>
              <a:rPr lang="en-US" sz="1600" b="1" dirty="0">
                <a:solidFill>
                  <a:srgbClr val="FF0000"/>
                </a:solidFill>
                <a:latin typeface="Google Sans"/>
              </a:rPr>
              <a:t>Health risks</a:t>
            </a:r>
            <a:r>
              <a:rPr lang="en-US" sz="1600" dirty="0">
                <a:solidFill>
                  <a:srgbClr val="FF0000"/>
                </a:solidFill>
                <a:latin typeface="Google Sans"/>
              </a:rPr>
              <a:t>: </a:t>
            </a:r>
            <a:r>
              <a:rPr lang="en-US" sz="1600" dirty="0">
                <a:latin typeface="Google Sans"/>
              </a:rPr>
              <a:t>Computer graphics can cause eyestrain and other health risks. </a:t>
            </a:r>
          </a:p>
          <a:p>
            <a:pPr lvl="0" algn="just" eaLnBrk="0" fontAlgn="base" hangingPunct="0">
              <a:spcBef>
                <a:spcPct val="0"/>
              </a:spcBef>
              <a:spcAft>
                <a:spcPct val="0"/>
              </a:spcAft>
              <a:buFontTx/>
              <a:buChar char="•"/>
            </a:pPr>
            <a:endParaRPr lang="en-US" sz="1600" b="1" dirty="0">
              <a:latin typeface="Google Sans"/>
            </a:endParaRPr>
          </a:p>
          <a:p>
            <a:pPr lvl="0" algn="just" eaLnBrk="0" fontAlgn="base" hangingPunct="0">
              <a:spcBef>
                <a:spcPct val="0"/>
              </a:spcBef>
              <a:spcAft>
                <a:spcPct val="0"/>
              </a:spcAft>
              <a:buFontTx/>
              <a:buChar char="•"/>
            </a:pPr>
            <a:r>
              <a:rPr lang="en-US" sz="1600" b="1" dirty="0">
                <a:solidFill>
                  <a:srgbClr val="FF0000"/>
                </a:solidFill>
                <a:latin typeface="Google Sans"/>
              </a:rPr>
              <a:t>Complexity</a:t>
            </a:r>
            <a:r>
              <a:rPr lang="en-US" sz="1600" dirty="0">
                <a:solidFill>
                  <a:srgbClr val="FF0000"/>
                </a:solidFill>
                <a:latin typeface="Google Sans"/>
              </a:rPr>
              <a:t>:</a:t>
            </a:r>
            <a:r>
              <a:rPr lang="en-US" sz="1600" dirty="0">
                <a:latin typeface="Google Sans"/>
              </a:rPr>
              <a:t> Complex graphical systems require training or an expert to install and customize. </a:t>
            </a:r>
          </a:p>
          <a:p>
            <a:pPr lvl="0" algn="just" eaLnBrk="0" fontAlgn="base" hangingPunct="0">
              <a:spcBef>
                <a:spcPct val="0"/>
              </a:spcBef>
              <a:spcAft>
                <a:spcPct val="0"/>
              </a:spcAft>
              <a:buFontTx/>
              <a:buChar char="•"/>
            </a:pPr>
            <a:endParaRPr lang="en-US" sz="1600" b="1" dirty="0">
              <a:latin typeface="Google Sans"/>
            </a:endParaRPr>
          </a:p>
          <a:p>
            <a:pPr lvl="0" algn="just" eaLnBrk="0" fontAlgn="base" hangingPunct="0">
              <a:spcBef>
                <a:spcPct val="0"/>
              </a:spcBef>
              <a:spcAft>
                <a:spcPct val="0"/>
              </a:spcAft>
              <a:buFontTx/>
              <a:buChar char="•"/>
            </a:pPr>
            <a:r>
              <a:rPr lang="en-US" sz="1600" b="1" dirty="0">
                <a:solidFill>
                  <a:srgbClr val="FF0000"/>
                </a:solidFill>
                <a:latin typeface="Google Sans"/>
              </a:rPr>
              <a:t>Lack of intelligence</a:t>
            </a:r>
            <a:r>
              <a:rPr lang="en-US" sz="1600" dirty="0">
                <a:solidFill>
                  <a:srgbClr val="FF0000"/>
                </a:solidFill>
                <a:latin typeface="Google Sans"/>
              </a:rPr>
              <a:t>:</a:t>
            </a:r>
            <a:r>
              <a:rPr lang="en-US" sz="1600" dirty="0">
                <a:latin typeface="Google Sans"/>
              </a:rPr>
              <a:t> Graphical systems can't understand real-world conditions or principles. </a:t>
            </a:r>
          </a:p>
          <a:p>
            <a:pPr lvl="0" algn="just" eaLnBrk="0" fontAlgn="base" hangingPunct="0">
              <a:spcBef>
                <a:spcPct val="0"/>
              </a:spcBef>
              <a:spcAft>
                <a:spcPct val="0"/>
              </a:spcAft>
              <a:buFontTx/>
              <a:buChar char="•"/>
            </a:pPr>
            <a:endParaRPr lang="en-US" sz="1600" b="1" dirty="0">
              <a:latin typeface="Google Sans"/>
            </a:endParaRPr>
          </a:p>
          <a:p>
            <a:pPr lvl="0" algn="just" eaLnBrk="0" fontAlgn="base" hangingPunct="0">
              <a:spcBef>
                <a:spcPct val="0"/>
              </a:spcBef>
              <a:spcAft>
                <a:spcPct val="0"/>
              </a:spcAft>
              <a:buFontTx/>
              <a:buChar char="•"/>
            </a:pPr>
            <a:r>
              <a:rPr lang="en-US" sz="1600" b="1" dirty="0">
                <a:solidFill>
                  <a:srgbClr val="FF0000"/>
                </a:solidFill>
                <a:latin typeface="Google Sans"/>
              </a:rPr>
              <a:t>Performance issues</a:t>
            </a:r>
            <a:r>
              <a:rPr lang="en-US" sz="1600" dirty="0">
                <a:solidFill>
                  <a:srgbClr val="FF0000"/>
                </a:solidFill>
                <a:latin typeface="Google Sans"/>
              </a:rPr>
              <a:t>:</a:t>
            </a:r>
            <a:r>
              <a:rPr lang="en-US" sz="1600" dirty="0">
                <a:latin typeface="Google Sans"/>
              </a:rPr>
              <a:t> 2D graphics libraries can affect application performance, especially for complex or dynamic graphics. </a:t>
            </a:r>
          </a:p>
          <a:p>
            <a:pPr lvl="0" algn="just" eaLnBrk="0" fontAlgn="base" hangingPunct="0">
              <a:spcBef>
                <a:spcPct val="0"/>
              </a:spcBef>
              <a:spcAft>
                <a:spcPct val="0"/>
              </a:spcAft>
              <a:buFontTx/>
              <a:buChar char="•"/>
            </a:pPr>
            <a:endParaRPr lang="en-US" sz="1600" b="1" dirty="0">
              <a:latin typeface="Google Sans"/>
            </a:endParaRPr>
          </a:p>
          <a:p>
            <a:pPr lvl="0" algn="just" eaLnBrk="0" fontAlgn="base" hangingPunct="0">
              <a:spcBef>
                <a:spcPct val="0"/>
              </a:spcBef>
              <a:spcAft>
                <a:spcPct val="0"/>
              </a:spcAft>
              <a:buFontTx/>
              <a:buChar char="•"/>
            </a:pPr>
            <a:r>
              <a:rPr lang="en-US" sz="1600" b="1" dirty="0">
                <a:solidFill>
                  <a:srgbClr val="FF0000"/>
                </a:solidFill>
                <a:latin typeface="Google Sans"/>
              </a:rPr>
              <a:t>Lack of data sets</a:t>
            </a:r>
            <a:r>
              <a:rPr lang="en-US" sz="1600" dirty="0">
                <a:solidFill>
                  <a:srgbClr val="FF0000"/>
                </a:solidFill>
                <a:latin typeface="Google Sans"/>
              </a:rPr>
              <a:t>:</a:t>
            </a:r>
            <a:r>
              <a:rPr lang="en-US" sz="1600" dirty="0">
                <a:latin typeface="Google Sans"/>
              </a:rPr>
              <a:t> There is a lack of high-quality and diverse data sets for training, testing, and evaluating algorithms and models. </a:t>
            </a:r>
          </a:p>
          <a:p>
            <a:pPr lvl="0" algn="just" eaLnBrk="0" fontAlgn="base" hangingPunct="0">
              <a:spcBef>
                <a:spcPct val="0"/>
              </a:spcBef>
              <a:spcAft>
                <a:spcPct val="0"/>
              </a:spcAft>
            </a:pPr>
            <a:endParaRPr lang="en-US" sz="1600" dirty="0">
              <a:latin typeface="Arial" panose="020B0604020202020204" pitchFamily="34" charset="0"/>
            </a:endParaRPr>
          </a:p>
        </p:txBody>
      </p:sp>
      <p:sp>
        <p:nvSpPr>
          <p:cNvPr id="10" name="Action Button: Back or Previous 9">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ction Button: Forward or Next 10">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ction Button: Home 11">
            <a:hlinkClick r:id="rId2" action="ppaction://hlinksldjump" highlightClick="1"/>
          </p:cNvPr>
          <p:cNvSpPr/>
          <p:nvPr/>
        </p:nvSpPr>
        <p:spPr>
          <a:xfrm>
            <a:off x="5759671" y="6345382"/>
            <a:ext cx="323272" cy="332509"/>
          </a:xfrm>
          <a:prstGeom prst="actionButtonHome">
            <a:avLst/>
          </a:prstGeom>
          <a:blipFill dpi="0" rotWithShape="1">
            <a:blip r:embed="rId3">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257454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0"/>
            <a:ext cx="12192000" cy="747346"/>
          </a:xfrm>
          <a:prstGeom prst="rect">
            <a:avLst/>
          </a:prstGeom>
          <a:solidFill>
            <a:schemeClr val="bg2">
              <a:lumMod val="60000"/>
              <a:lumOff val="40000"/>
              <a:alpha val="69000"/>
            </a:schemeClr>
          </a:solidFill>
          <a:ln>
            <a:solidFill>
              <a:schemeClr val="accent1"/>
            </a:solid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Bodoni MT Black" panose="02070A03080606020203" pitchFamily="18" charset="0"/>
              </a:rPr>
              <a:t>INTRODUCTION</a:t>
            </a:r>
            <a:endParaRPr lang="en-IN" dirty="0">
              <a:latin typeface="Bodoni MT Black" panose="02070A03080606020203" pitchFamily="18" charset="0"/>
            </a:endParaRPr>
          </a:p>
        </p:txBody>
      </p:sp>
      <p:sp>
        <p:nvSpPr>
          <p:cNvPr id="4" name="TextBox 3"/>
          <p:cNvSpPr txBox="1"/>
          <p:nvPr/>
        </p:nvSpPr>
        <p:spPr>
          <a:xfrm>
            <a:off x="156797" y="966524"/>
            <a:ext cx="11878406" cy="1969770"/>
          </a:xfrm>
          <a:prstGeom prst="rect">
            <a:avLst/>
          </a:prstGeom>
          <a:noFill/>
        </p:spPr>
        <p:txBody>
          <a:bodyPr wrap="square" rtlCol="0">
            <a:spAutoFit/>
          </a:bodyPr>
          <a:lstStyle/>
          <a:p>
            <a:r>
              <a:rPr lang="en-US" sz="2400" dirty="0">
                <a:solidFill>
                  <a:srgbClr val="92D050"/>
                </a:solidFill>
              </a:rPr>
              <a:t>VFX(</a:t>
            </a:r>
            <a:r>
              <a:rPr lang="en-IN" sz="2400" dirty="0">
                <a:solidFill>
                  <a:srgbClr val="92D050"/>
                </a:solidFill>
              </a:rPr>
              <a:t>Visual Effects</a:t>
            </a:r>
            <a:r>
              <a:rPr lang="en-US" sz="2400" dirty="0">
                <a:solidFill>
                  <a:srgbClr val="92D050"/>
                </a:solidFill>
              </a:rPr>
              <a:t>):</a:t>
            </a:r>
          </a:p>
          <a:p>
            <a:endParaRPr lang="en-US" sz="1400" dirty="0"/>
          </a:p>
          <a:p>
            <a:r>
              <a:rPr lang="en-US" sz="1400" dirty="0"/>
              <a:t>At its core, </a:t>
            </a:r>
            <a:r>
              <a:rPr lang="en-US" sz="1400" dirty="0">
                <a:solidFill>
                  <a:srgbClr val="FFFF00"/>
                </a:solidFill>
              </a:rPr>
              <a:t>VFX stands for Visual Effects</a:t>
            </a:r>
            <a:r>
              <a:rPr lang="en-US" sz="1400" dirty="0"/>
              <a:t>, the artful manipulation and augmentation of imagery to create fantastical worlds, breathtaking scenarios, and astonishing phenomena. </a:t>
            </a:r>
          </a:p>
          <a:p>
            <a:endParaRPr lang="en-US" sz="1400" dirty="0"/>
          </a:p>
          <a:p>
            <a:pPr algn="just"/>
            <a:r>
              <a:rPr lang="en-US" sz="1400" dirty="0"/>
              <a:t>Visual effects (VFX) is the process of creating or altering images to create a desired look for live-action media, such as movies, TV shows, and advertisements. VFX artists use a variety of techniques to create imagery that doesn't exist in the real world, or that would be too dangerous, expensive, or impractical to film.</a:t>
            </a:r>
          </a:p>
          <a:p>
            <a:endParaRPr lang="en-US" sz="1400" dirty="0"/>
          </a:p>
        </p:txBody>
      </p:sp>
      <p:graphicFrame>
        <p:nvGraphicFramePr>
          <p:cNvPr id="10" name="Diagram 9" title="dd"/>
          <p:cNvGraphicFramePr/>
          <p:nvPr>
            <p:extLst>
              <p:ext uri="{D42A27DB-BD31-4B8C-83A1-F6EECF244321}">
                <p14:modId xmlns:p14="http://schemas.microsoft.com/office/powerpoint/2010/main" val="272277872"/>
              </p:ext>
            </p:extLst>
          </p:nvPr>
        </p:nvGraphicFramePr>
        <p:xfrm>
          <a:off x="4913745" y="2641600"/>
          <a:ext cx="4119418" cy="4098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Oval 10"/>
          <p:cNvSpPr/>
          <p:nvPr/>
        </p:nvSpPr>
        <p:spPr>
          <a:xfrm>
            <a:off x="443345" y="3380509"/>
            <a:ext cx="2586182" cy="296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Types</a:t>
            </a:r>
            <a:endParaRPr lang="en-IN" dirty="0"/>
          </a:p>
        </p:txBody>
      </p:sp>
      <p:cxnSp>
        <p:nvCxnSpPr>
          <p:cNvPr id="19" name="Elbow Connector 18"/>
          <p:cNvCxnSpPr>
            <a:stCxn id="11" idx="1"/>
          </p:cNvCxnSpPr>
          <p:nvPr/>
        </p:nvCxnSpPr>
        <p:spPr>
          <a:xfrm rot="5400000" flipH="1" flipV="1">
            <a:off x="2766271" y="1297777"/>
            <a:ext cx="572741" cy="4461117"/>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1" idx="0"/>
          </p:cNvCxnSpPr>
          <p:nvPr/>
        </p:nvCxnSpPr>
        <p:spPr>
          <a:xfrm rot="16200000" flipH="1">
            <a:off x="3362035" y="1754909"/>
            <a:ext cx="378691" cy="3629891"/>
          </a:xfrm>
          <a:prstGeom prst="bentConnector4">
            <a:avLst>
              <a:gd name="adj1" fmla="val -60366"/>
              <a:gd name="adj2" fmla="val 67812"/>
            </a:avLst>
          </a:prstGeom>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1" idx="7"/>
          </p:cNvCxnSpPr>
          <p:nvPr/>
        </p:nvCxnSpPr>
        <p:spPr>
          <a:xfrm rot="16200000" flipH="1">
            <a:off x="3737213" y="2728280"/>
            <a:ext cx="459561" cy="2632411"/>
          </a:xfrm>
          <a:prstGeom prst="bentConnector4">
            <a:avLst>
              <a:gd name="adj1" fmla="val -49743"/>
              <a:gd name="adj2" fmla="val 57194"/>
            </a:avLst>
          </a:prstGeom>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1" idx="6"/>
          </p:cNvCxnSpPr>
          <p:nvPr/>
        </p:nvCxnSpPr>
        <p:spPr>
          <a:xfrm flipV="1">
            <a:off x="3029527" y="4756727"/>
            <a:ext cx="2253673" cy="10621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11" idx="5"/>
          </p:cNvCxnSpPr>
          <p:nvPr/>
        </p:nvCxnSpPr>
        <p:spPr>
          <a:xfrm rot="5400000" flipH="1" flipV="1">
            <a:off x="3639758" y="4267745"/>
            <a:ext cx="654472" cy="2632410"/>
          </a:xfrm>
          <a:prstGeom prst="bentConnector4">
            <a:avLst>
              <a:gd name="adj1" fmla="val -34929"/>
              <a:gd name="adj2" fmla="val 57194"/>
            </a:avLst>
          </a:prstGeom>
        </p:spPr>
        <p:style>
          <a:lnRef idx="1">
            <a:schemeClr val="accent1"/>
          </a:lnRef>
          <a:fillRef idx="0">
            <a:schemeClr val="accent1"/>
          </a:fillRef>
          <a:effectRef idx="0">
            <a:schemeClr val="accent1"/>
          </a:effectRef>
          <a:fontRef idx="minor">
            <a:schemeClr val="tx1"/>
          </a:fontRef>
        </p:style>
      </p:cxnSp>
      <p:cxnSp>
        <p:nvCxnSpPr>
          <p:cNvPr id="29" name="Elbow Connector 28"/>
          <p:cNvCxnSpPr>
            <a:stCxn id="11" idx="4"/>
          </p:cNvCxnSpPr>
          <p:nvPr/>
        </p:nvCxnSpPr>
        <p:spPr>
          <a:xfrm rot="5400000" flipH="1" flipV="1">
            <a:off x="3239609" y="4301792"/>
            <a:ext cx="540416" cy="3546763"/>
          </a:xfrm>
          <a:prstGeom prst="bentConnector4">
            <a:avLst>
              <a:gd name="adj1" fmla="val -42301"/>
              <a:gd name="adj2" fmla="val 68229"/>
            </a:avLst>
          </a:prstGeom>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11" idx="3"/>
          </p:cNvCxnSpPr>
          <p:nvPr/>
        </p:nvCxnSpPr>
        <p:spPr>
          <a:xfrm rot="16200000" flipH="1">
            <a:off x="2807791" y="3925478"/>
            <a:ext cx="489701" cy="4461116"/>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34" name="Action Button: Back or Previous 33">
            <a:hlinkClick r:id="" action="ppaction://hlinkshowjump?jump=previousslide" highlightClick="1"/>
          </p:cNvPr>
          <p:cNvSpPr/>
          <p:nvPr/>
        </p:nvSpPr>
        <p:spPr>
          <a:xfrm>
            <a:off x="207279" y="6345382"/>
            <a:ext cx="415636" cy="332509"/>
          </a:xfrm>
          <a:prstGeom prst="actionButtonBackPreviou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Action Button: Forward or Next 34">
            <a:hlinkClick r:id="" action="ppaction://hlinkshowjump?jump=nextslide" highlightClick="1"/>
          </p:cNvPr>
          <p:cNvSpPr/>
          <p:nvPr/>
        </p:nvSpPr>
        <p:spPr>
          <a:xfrm>
            <a:off x="11481454" y="6345382"/>
            <a:ext cx="488873" cy="332509"/>
          </a:xfrm>
          <a:prstGeom prst="actionButtonForwardNex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Action Button: Home 35">
            <a:hlinkClick r:id="rId8" action="ppaction://hlinksldjump" highlightClick="1"/>
          </p:cNvPr>
          <p:cNvSpPr/>
          <p:nvPr/>
        </p:nvSpPr>
        <p:spPr>
          <a:xfrm>
            <a:off x="5759671" y="6345382"/>
            <a:ext cx="323272" cy="332509"/>
          </a:xfrm>
          <a:prstGeom prst="actionButtonHome">
            <a:avLst/>
          </a:prstGeom>
          <a:blipFill dpi="0" rotWithShape="1">
            <a:blip r:embed="rId9">
              <a:alphaModFix amt="0"/>
            </a:blip>
            <a:srcRect/>
            <a:stretch>
              <a:fillRect/>
            </a:stretch>
          </a:blipFill>
          <a:ln cap="flat">
            <a:solidFill>
              <a:schemeClr val="tx1"/>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IN">
              <a:solidFill>
                <a:srgbClr val="FFFF00"/>
              </a:solidFill>
            </a:endParaRPr>
          </a:p>
        </p:txBody>
      </p:sp>
    </p:spTree>
    <p:extLst>
      <p:ext uri="{BB962C8B-B14F-4D97-AF65-F5344CB8AC3E}">
        <p14:creationId xmlns:p14="http://schemas.microsoft.com/office/powerpoint/2010/main" val="2921208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616</TotalTime>
  <Words>1803</Words>
  <Application>Microsoft Office PowerPoint</Application>
  <PresentationFormat>Widescreen</PresentationFormat>
  <Paragraphs>268</Paragraphs>
  <Slides>22</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Arial Black</vt:lpstr>
      <vt:lpstr>Bell MT</vt:lpstr>
      <vt:lpstr>Bodoni MT Black</vt:lpstr>
      <vt:lpstr>Broadway</vt:lpstr>
      <vt:lpstr>Calibri</vt:lpstr>
      <vt:lpstr>Calibri Light</vt:lpstr>
      <vt:lpstr>Google Sans</vt:lpstr>
      <vt:lpstr>Times New Roman</vt:lpstr>
      <vt:lpstr>Wingdings</vt:lpstr>
      <vt:lpstr>Office Theme</vt:lpstr>
      <vt:lpstr>VFX Graphics</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VFX Graphices</dc:title>
  <dc:creator>GN</dc:creator>
  <cp:lastModifiedBy>Gouda Dipak</cp:lastModifiedBy>
  <cp:revision>137</cp:revision>
  <dcterms:created xsi:type="dcterms:W3CDTF">2024-12-28T10:34:11Z</dcterms:created>
  <dcterms:modified xsi:type="dcterms:W3CDTF">2025-02-03T03:09:33Z</dcterms:modified>
</cp:coreProperties>
</file>

<file path=docProps/thumbnail.jpeg>
</file>